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2" r:id="rId2"/>
    <p:sldMasterId id="2147483713" r:id="rId3"/>
    <p:sldMasterId id="2147483731" r:id="rId4"/>
  </p:sldMasterIdLst>
  <p:notesMasterIdLst>
    <p:notesMasterId r:id="rId18"/>
  </p:notesMasterIdLst>
  <p:sldIdLst>
    <p:sldId id="2007579330" r:id="rId5"/>
    <p:sldId id="2007579332" r:id="rId6"/>
    <p:sldId id="2007579333" r:id="rId7"/>
    <p:sldId id="2007579320" r:id="rId8"/>
    <p:sldId id="2007579322" r:id="rId9"/>
    <p:sldId id="2007579323" r:id="rId10"/>
    <p:sldId id="2007579321" r:id="rId11"/>
    <p:sldId id="2007579325" r:id="rId12"/>
    <p:sldId id="2007579326" r:id="rId13"/>
    <p:sldId id="2007579334" r:id="rId14"/>
    <p:sldId id="2007579335" r:id="rId15"/>
    <p:sldId id="683" r:id="rId16"/>
    <p:sldId id="200757931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15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77C7BE"/>
    <a:srgbClr val="999999"/>
    <a:srgbClr val="CCECFF"/>
    <a:srgbClr val="DC0000"/>
    <a:srgbClr val="F90000"/>
    <a:srgbClr val="596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47F194-F235-7A4F-83AF-B2878C2CA430}" v="64" dt="2021-10-12T12:34:08.792"/>
    <p1510:client id="{C6F0DC7D-CCA7-440B-8F79-A08DE92C2F29}" v="1" dt="2021-10-12T13:56:56.977"/>
    <p1510:client id="{FA8E732C-D7CD-4F41-B6D9-93EB7CA55451}" v="179" dt="2021-10-12T13:53:15.19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31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, Leslie" userId="5137cc05-e0f0-4f74-a278-fdd9f2fa5d87" providerId="ADAL" clId="{FA8E732C-D7CD-4F41-B6D9-93EB7CA55451}"/>
    <pc:docChg chg="undo custSel addSld delSld modSld">
      <pc:chgData name="Tran, Leslie" userId="5137cc05-e0f0-4f74-a278-fdd9f2fa5d87" providerId="ADAL" clId="{FA8E732C-D7CD-4F41-B6D9-93EB7CA55451}" dt="2021-10-12T13:53:15.190" v="165" actId="1035"/>
      <pc:docMkLst>
        <pc:docMk/>
      </pc:docMkLst>
      <pc:sldChg chg="addSp modSp mod">
        <pc:chgData name="Tran, Leslie" userId="5137cc05-e0f0-4f74-a278-fdd9f2fa5d87" providerId="ADAL" clId="{FA8E732C-D7CD-4F41-B6D9-93EB7CA55451}" dt="2021-10-12T13:49:10.256" v="113" actId="1036"/>
        <pc:sldMkLst>
          <pc:docMk/>
          <pc:sldMk cId="3513019448" sldId="2007579327"/>
        </pc:sldMkLst>
        <pc:spChg chg="add mod">
          <ac:chgData name="Tran, Leslie" userId="5137cc05-e0f0-4f74-a278-fdd9f2fa5d87" providerId="ADAL" clId="{FA8E732C-D7CD-4F41-B6D9-93EB7CA55451}" dt="2021-10-12T13:49:10.256" v="113" actId="1036"/>
          <ac:spMkLst>
            <pc:docMk/>
            <pc:sldMk cId="3513019448" sldId="2007579327"/>
            <ac:spMk id="21" creationId="{F6F02B8B-3063-4CB2-A39B-2C9D24496970}"/>
          </ac:spMkLst>
        </pc:spChg>
        <pc:graphicFrameChg chg="mod modGraphic">
          <ac:chgData name="Tran, Leslie" userId="5137cc05-e0f0-4f74-a278-fdd9f2fa5d87" providerId="ADAL" clId="{FA8E732C-D7CD-4F41-B6D9-93EB7CA55451}" dt="2021-10-12T13:49:10.256" v="113" actId="1036"/>
          <ac:graphicFrameMkLst>
            <pc:docMk/>
            <pc:sldMk cId="3513019448" sldId="2007579327"/>
            <ac:graphicFrameMk id="15" creationId="{51354E94-176F-44EA-9FB6-66BA298B4B93}"/>
          </ac:graphicFrameMkLst>
        </pc:graphicFrameChg>
        <pc:graphicFrameChg chg="mod">
          <ac:chgData name="Tran, Leslie" userId="5137cc05-e0f0-4f74-a278-fdd9f2fa5d87" providerId="ADAL" clId="{FA8E732C-D7CD-4F41-B6D9-93EB7CA55451}" dt="2021-10-12T13:49:10.256" v="113" actId="1036"/>
          <ac:graphicFrameMkLst>
            <pc:docMk/>
            <pc:sldMk cId="3513019448" sldId="2007579327"/>
            <ac:graphicFrameMk id="16" creationId="{9ABDC9D7-4011-43BD-A7DB-B8F92ED8537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9:10.256" v="113" actId="1036"/>
          <ac:graphicFrameMkLst>
            <pc:docMk/>
            <pc:sldMk cId="3513019448" sldId="2007579327"/>
            <ac:graphicFrameMk id="25" creationId="{FB888DDB-816E-4B3E-B319-59D1E539A735}"/>
          </ac:graphicFrameMkLst>
        </pc:graphicFrameChg>
        <pc:graphicFrameChg chg="mod">
          <ac:chgData name="Tran, Leslie" userId="5137cc05-e0f0-4f74-a278-fdd9f2fa5d87" providerId="ADAL" clId="{FA8E732C-D7CD-4F41-B6D9-93EB7CA55451}" dt="2021-10-12T13:49:10.256" v="113" actId="1036"/>
          <ac:graphicFrameMkLst>
            <pc:docMk/>
            <pc:sldMk cId="3513019448" sldId="2007579327"/>
            <ac:graphicFrameMk id="26" creationId="{46C4F896-3602-40ED-8AD2-71C017A0DDA5}"/>
          </ac:graphicFrameMkLst>
        </pc:graphicFrameChg>
        <pc:graphicFrameChg chg="mod">
          <ac:chgData name="Tran, Leslie" userId="5137cc05-e0f0-4f74-a278-fdd9f2fa5d87" providerId="ADAL" clId="{FA8E732C-D7CD-4F41-B6D9-93EB7CA55451}" dt="2021-10-12T13:49:10.256" v="113" actId="1036"/>
          <ac:graphicFrameMkLst>
            <pc:docMk/>
            <pc:sldMk cId="3513019448" sldId="2007579327"/>
            <ac:graphicFrameMk id="27" creationId="{612E183D-B0F2-4274-91EB-F17B44D6FA3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9:10.256" v="113" actId="1036"/>
          <ac:graphicFrameMkLst>
            <pc:docMk/>
            <pc:sldMk cId="3513019448" sldId="2007579327"/>
            <ac:graphicFrameMk id="28" creationId="{3556BCC5-1EFA-4DAD-927B-77E03C73BAA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9:10.256" v="113" actId="1036"/>
          <ac:graphicFrameMkLst>
            <pc:docMk/>
            <pc:sldMk cId="3513019448" sldId="2007579327"/>
            <ac:graphicFrameMk id="29" creationId="{A52BDF31-E364-45B0-AC6C-816F1B2F2D7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9:10.256" v="113" actId="1036"/>
          <ac:graphicFrameMkLst>
            <pc:docMk/>
            <pc:sldMk cId="3513019448" sldId="2007579327"/>
            <ac:graphicFrameMk id="31" creationId="{28DE6FBC-37AB-4656-B3D4-2476B5D4D489}"/>
          </ac:graphicFrameMkLst>
        </pc:graphicFrameChg>
        <pc:picChg chg="mod">
          <ac:chgData name="Tran, Leslie" userId="5137cc05-e0f0-4f74-a278-fdd9f2fa5d87" providerId="ADAL" clId="{FA8E732C-D7CD-4F41-B6D9-93EB7CA55451}" dt="2021-10-12T13:49:10.256" v="113" actId="1036"/>
          <ac:picMkLst>
            <pc:docMk/>
            <pc:sldMk cId="3513019448" sldId="2007579327"/>
            <ac:picMk id="7" creationId="{4CFE4E4B-3AE5-4DD6-957B-3C48BC971620}"/>
          </ac:picMkLst>
        </pc:picChg>
        <pc:picChg chg="mod">
          <ac:chgData name="Tran, Leslie" userId="5137cc05-e0f0-4f74-a278-fdd9f2fa5d87" providerId="ADAL" clId="{FA8E732C-D7CD-4F41-B6D9-93EB7CA55451}" dt="2021-10-12T13:49:10.256" v="113" actId="1036"/>
          <ac:picMkLst>
            <pc:docMk/>
            <pc:sldMk cId="3513019448" sldId="2007579327"/>
            <ac:picMk id="8" creationId="{556E68B5-AEF4-47D6-AF7E-63E33EDD01AE}"/>
          </ac:picMkLst>
        </pc:picChg>
        <pc:picChg chg="mod">
          <ac:chgData name="Tran, Leslie" userId="5137cc05-e0f0-4f74-a278-fdd9f2fa5d87" providerId="ADAL" clId="{FA8E732C-D7CD-4F41-B6D9-93EB7CA55451}" dt="2021-10-12T13:49:10.256" v="113" actId="1036"/>
          <ac:picMkLst>
            <pc:docMk/>
            <pc:sldMk cId="3513019448" sldId="2007579327"/>
            <ac:picMk id="9" creationId="{7EDE73DD-C966-4C6B-84F9-1A3FA9C8FFB2}"/>
          </ac:picMkLst>
        </pc:picChg>
        <pc:picChg chg="mod">
          <ac:chgData name="Tran, Leslie" userId="5137cc05-e0f0-4f74-a278-fdd9f2fa5d87" providerId="ADAL" clId="{FA8E732C-D7CD-4F41-B6D9-93EB7CA55451}" dt="2021-10-12T13:49:10.256" v="113" actId="1036"/>
          <ac:picMkLst>
            <pc:docMk/>
            <pc:sldMk cId="3513019448" sldId="2007579327"/>
            <ac:picMk id="10" creationId="{43D1709D-C9D8-485F-B486-C41639327229}"/>
          </ac:picMkLst>
        </pc:picChg>
        <pc:picChg chg="mod">
          <ac:chgData name="Tran, Leslie" userId="5137cc05-e0f0-4f74-a278-fdd9f2fa5d87" providerId="ADAL" clId="{FA8E732C-D7CD-4F41-B6D9-93EB7CA55451}" dt="2021-10-12T13:49:10.256" v="113" actId="1036"/>
          <ac:picMkLst>
            <pc:docMk/>
            <pc:sldMk cId="3513019448" sldId="2007579327"/>
            <ac:picMk id="11" creationId="{8C49352B-2309-40C3-AE15-28CAE8861097}"/>
          </ac:picMkLst>
        </pc:picChg>
        <pc:picChg chg="mod">
          <ac:chgData name="Tran, Leslie" userId="5137cc05-e0f0-4f74-a278-fdd9f2fa5d87" providerId="ADAL" clId="{FA8E732C-D7CD-4F41-B6D9-93EB7CA55451}" dt="2021-10-12T13:49:10.256" v="113" actId="1036"/>
          <ac:picMkLst>
            <pc:docMk/>
            <pc:sldMk cId="3513019448" sldId="2007579327"/>
            <ac:picMk id="12" creationId="{C2F53AA9-B876-4A23-BD85-85B81E011308}"/>
          </ac:picMkLst>
        </pc:picChg>
        <pc:picChg chg="mod">
          <ac:chgData name="Tran, Leslie" userId="5137cc05-e0f0-4f74-a278-fdd9f2fa5d87" providerId="ADAL" clId="{FA8E732C-D7CD-4F41-B6D9-93EB7CA55451}" dt="2021-10-12T13:49:10.256" v="113" actId="1036"/>
          <ac:picMkLst>
            <pc:docMk/>
            <pc:sldMk cId="3513019448" sldId="2007579327"/>
            <ac:picMk id="13" creationId="{BCA7315E-281A-4AA8-AD7C-092AFF42EFE0}"/>
          </ac:picMkLst>
        </pc:picChg>
      </pc:sldChg>
      <pc:sldChg chg="addSp modSp mod">
        <pc:chgData name="Tran, Leslie" userId="5137cc05-e0f0-4f74-a278-fdd9f2fa5d87" providerId="ADAL" clId="{FA8E732C-D7CD-4F41-B6D9-93EB7CA55451}" dt="2021-10-12T13:47:39.262" v="70" actId="1036"/>
        <pc:sldMkLst>
          <pc:docMk/>
          <pc:sldMk cId="2580043235" sldId="2007579328"/>
        </pc:sldMkLst>
        <pc:spChg chg="add mod">
          <ac:chgData name="Tran, Leslie" userId="5137cc05-e0f0-4f74-a278-fdd9f2fa5d87" providerId="ADAL" clId="{FA8E732C-D7CD-4F41-B6D9-93EB7CA55451}" dt="2021-10-12T13:47:39.262" v="70" actId="1036"/>
          <ac:spMkLst>
            <pc:docMk/>
            <pc:sldMk cId="2580043235" sldId="2007579328"/>
            <ac:spMk id="2" creationId="{405CE25A-B365-4655-AC4A-479D99410CE6}"/>
          </ac:spMkLst>
        </pc:spChg>
        <pc:graphicFrameChg chg="mod">
          <ac:chgData name="Tran, Leslie" userId="5137cc05-e0f0-4f74-a278-fdd9f2fa5d87" providerId="ADAL" clId="{FA8E732C-D7CD-4F41-B6D9-93EB7CA55451}" dt="2021-10-12T13:47:39.262" v="70" actId="1036"/>
          <ac:graphicFrameMkLst>
            <pc:docMk/>
            <pc:sldMk cId="2580043235" sldId="2007579328"/>
            <ac:graphicFrameMk id="15" creationId="{51354E94-176F-44EA-9FB6-66BA298B4B93}"/>
          </ac:graphicFrameMkLst>
        </pc:graphicFrameChg>
        <pc:graphicFrameChg chg="mod">
          <ac:chgData name="Tran, Leslie" userId="5137cc05-e0f0-4f74-a278-fdd9f2fa5d87" providerId="ADAL" clId="{FA8E732C-D7CD-4F41-B6D9-93EB7CA55451}" dt="2021-10-12T13:47:39.262" v="70" actId="1036"/>
          <ac:graphicFrameMkLst>
            <pc:docMk/>
            <pc:sldMk cId="2580043235" sldId="2007579328"/>
            <ac:graphicFrameMk id="16" creationId="{9ABDC9D7-4011-43BD-A7DB-B8F92ED8537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7:39.262" v="70" actId="1036"/>
          <ac:graphicFrameMkLst>
            <pc:docMk/>
            <pc:sldMk cId="2580043235" sldId="2007579328"/>
            <ac:graphicFrameMk id="25" creationId="{FB888DDB-816E-4B3E-B319-59D1E539A735}"/>
          </ac:graphicFrameMkLst>
        </pc:graphicFrameChg>
        <pc:graphicFrameChg chg="mod">
          <ac:chgData name="Tran, Leslie" userId="5137cc05-e0f0-4f74-a278-fdd9f2fa5d87" providerId="ADAL" clId="{FA8E732C-D7CD-4F41-B6D9-93EB7CA55451}" dt="2021-10-12T13:47:39.262" v="70" actId="1036"/>
          <ac:graphicFrameMkLst>
            <pc:docMk/>
            <pc:sldMk cId="2580043235" sldId="2007579328"/>
            <ac:graphicFrameMk id="26" creationId="{46C4F896-3602-40ED-8AD2-71C017A0DDA5}"/>
          </ac:graphicFrameMkLst>
        </pc:graphicFrameChg>
        <pc:graphicFrameChg chg="mod">
          <ac:chgData name="Tran, Leslie" userId="5137cc05-e0f0-4f74-a278-fdd9f2fa5d87" providerId="ADAL" clId="{FA8E732C-D7CD-4F41-B6D9-93EB7CA55451}" dt="2021-10-12T13:47:39.262" v="70" actId="1036"/>
          <ac:graphicFrameMkLst>
            <pc:docMk/>
            <pc:sldMk cId="2580043235" sldId="2007579328"/>
            <ac:graphicFrameMk id="27" creationId="{612E183D-B0F2-4274-91EB-F17B44D6FA3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7:39.262" v="70" actId="1036"/>
          <ac:graphicFrameMkLst>
            <pc:docMk/>
            <pc:sldMk cId="2580043235" sldId="2007579328"/>
            <ac:graphicFrameMk id="28" creationId="{3556BCC5-1EFA-4DAD-927B-77E03C73BAA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7:39.262" v="70" actId="1036"/>
          <ac:graphicFrameMkLst>
            <pc:docMk/>
            <pc:sldMk cId="2580043235" sldId="2007579328"/>
            <ac:graphicFrameMk id="29" creationId="{A52BDF31-E364-45B0-AC6C-816F1B2F2D7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7:39.262" v="70" actId="1036"/>
          <ac:graphicFrameMkLst>
            <pc:docMk/>
            <pc:sldMk cId="2580043235" sldId="2007579328"/>
            <ac:graphicFrameMk id="31" creationId="{28DE6FBC-37AB-4656-B3D4-2476B5D4D489}"/>
          </ac:graphicFrameMkLst>
        </pc:graphicFrameChg>
        <pc:picChg chg="mod">
          <ac:chgData name="Tran, Leslie" userId="5137cc05-e0f0-4f74-a278-fdd9f2fa5d87" providerId="ADAL" clId="{FA8E732C-D7CD-4F41-B6D9-93EB7CA55451}" dt="2021-10-12T13:47:39.262" v="70" actId="1036"/>
          <ac:picMkLst>
            <pc:docMk/>
            <pc:sldMk cId="2580043235" sldId="2007579328"/>
            <ac:picMk id="7" creationId="{4CFE4E4B-3AE5-4DD6-957B-3C48BC971620}"/>
          </ac:picMkLst>
        </pc:picChg>
        <pc:picChg chg="mod">
          <ac:chgData name="Tran, Leslie" userId="5137cc05-e0f0-4f74-a278-fdd9f2fa5d87" providerId="ADAL" clId="{FA8E732C-D7CD-4F41-B6D9-93EB7CA55451}" dt="2021-10-12T13:47:39.262" v="70" actId="1036"/>
          <ac:picMkLst>
            <pc:docMk/>
            <pc:sldMk cId="2580043235" sldId="2007579328"/>
            <ac:picMk id="8" creationId="{556E68B5-AEF4-47D6-AF7E-63E33EDD01AE}"/>
          </ac:picMkLst>
        </pc:picChg>
        <pc:picChg chg="mod">
          <ac:chgData name="Tran, Leslie" userId="5137cc05-e0f0-4f74-a278-fdd9f2fa5d87" providerId="ADAL" clId="{FA8E732C-D7CD-4F41-B6D9-93EB7CA55451}" dt="2021-10-12T13:47:39.262" v="70" actId="1036"/>
          <ac:picMkLst>
            <pc:docMk/>
            <pc:sldMk cId="2580043235" sldId="2007579328"/>
            <ac:picMk id="9" creationId="{7EDE73DD-C966-4C6B-84F9-1A3FA9C8FFB2}"/>
          </ac:picMkLst>
        </pc:picChg>
        <pc:picChg chg="mod">
          <ac:chgData name="Tran, Leslie" userId="5137cc05-e0f0-4f74-a278-fdd9f2fa5d87" providerId="ADAL" clId="{FA8E732C-D7CD-4F41-B6D9-93EB7CA55451}" dt="2021-10-12T13:47:39.262" v="70" actId="1036"/>
          <ac:picMkLst>
            <pc:docMk/>
            <pc:sldMk cId="2580043235" sldId="2007579328"/>
            <ac:picMk id="10" creationId="{43D1709D-C9D8-485F-B486-C41639327229}"/>
          </ac:picMkLst>
        </pc:picChg>
        <pc:picChg chg="mod">
          <ac:chgData name="Tran, Leslie" userId="5137cc05-e0f0-4f74-a278-fdd9f2fa5d87" providerId="ADAL" clId="{FA8E732C-D7CD-4F41-B6D9-93EB7CA55451}" dt="2021-10-12T13:47:39.262" v="70" actId="1036"/>
          <ac:picMkLst>
            <pc:docMk/>
            <pc:sldMk cId="2580043235" sldId="2007579328"/>
            <ac:picMk id="11" creationId="{8C49352B-2309-40C3-AE15-28CAE8861097}"/>
          </ac:picMkLst>
        </pc:picChg>
        <pc:picChg chg="mod">
          <ac:chgData name="Tran, Leslie" userId="5137cc05-e0f0-4f74-a278-fdd9f2fa5d87" providerId="ADAL" clId="{FA8E732C-D7CD-4F41-B6D9-93EB7CA55451}" dt="2021-10-12T13:47:39.262" v="70" actId="1036"/>
          <ac:picMkLst>
            <pc:docMk/>
            <pc:sldMk cId="2580043235" sldId="2007579328"/>
            <ac:picMk id="12" creationId="{C2F53AA9-B876-4A23-BD85-85B81E011308}"/>
          </ac:picMkLst>
        </pc:picChg>
        <pc:picChg chg="mod">
          <ac:chgData name="Tran, Leslie" userId="5137cc05-e0f0-4f74-a278-fdd9f2fa5d87" providerId="ADAL" clId="{FA8E732C-D7CD-4F41-B6D9-93EB7CA55451}" dt="2021-10-12T13:47:39.262" v="70" actId="1036"/>
          <ac:picMkLst>
            <pc:docMk/>
            <pc:sldMk cId="2580043235" sldId="2007579328"/>
            <ac:picMk id="13" creationId="{BCA7315E-281A-4AA8-AD7C-092AFF42EFE0}"/>
          </ac:picMkLst>
        </pc:picChg>
      </pc:sldChg>
      <pc:sldChg chg="modSp add mod">
        <pc:chgData name="Tran, Leslie" userId="5137cc05-e0f0-4f74-a278-fdd9f2fa5d87" providerId="ADAL" clId="{FA8E732C-D7CD-4F41-B6D9-93EB7CA55451}" dt="2021-10-12T13:46:42.048" v="48" actId="27918"/>
        <pc:sldMkLst>
          <pc:docMk/>
          <pc:sldMk cId="3090976848" sldId="2007579334"/>
        </pc:sldMkLst>
        <pc:graphicFrameChg chg="mod modGraphic">
          <ac:chgData name="Tran, Leslie" userId="5137cc05-e0f0-4f74-a278-fdd9f2fa5d87" providerId="ADAL" clId="{FA8E732C-D7CD-4F41-B6D9-93EB7CA55451}" dt="2021-10-12T13:40:46.260" v="32" actId="20577"/>
          <ac:graphicFrameMkLst>
            <pc:docMk/>
            <pc:sldMk cId="3090976848" sldId="2007579334"/>
            <ac:graphicFrameMk id="15" creationId="{51354E94-176F-44EA-9FB6-66BA298B4B93}"/>
          </ac:graphicFrameMkLst>
        </pc:graphicFrameChg>
        <pc:graphicFrameChg chg="mod">
          <ac:chgData name="Tran, Leslie" userId="5137cc05-e0f0-4f74-a278-fdd9f2fa5d87" providerId="ADAL" clId="{FA8E732C-D7CD-4F41-B6D9-93EB7CA55451}" dt="2021-10-12T13:44:21.846" v="34" actId="14100"/>
          <ac:graphicFrameMkLst>
            <pc:docMk/>
            <pc:sldMk cId="3090976848" sldId="2007579334"/>
            <ac:graphicFrameMk id="25" creationId="{FB888DDB-816E-4B3E-B319-59D1E539A735}"/>
          </ac:graphicFrameMkLst>
        </pc:graphicFrameChg>
        <pc:graphicFrameChg chg="mod">
          <ac:chgData name="Tran, Leslie" userId="5137cc05-e0f0-4f74-a278-fdd9f2fa5d87" providerId="ADAL" clId="{FA8E732C-D7CD-4F41-B6D9-93EB7CA55451}" dt="2021-10-12T13:44:21.846" v="34" actId="14100"/>
          <ac:graphicFrameMkLst>
            <pc:docMk/>
            <pc:sldMk cId="3090976848" sldId="2007579334"/>
            <ac:graphicFrameMk id="26" creationId="{46C4F896-3602-40ED-8AD2-71C017A0DDA5}"/>
          </ac:graphicFrameMkLst>
        </pc:graphicFrameChg>
        <pc:graphicFrameChg chg="mod">
          <ac:chgData name="Tran, Leslie" userId="5137cc05-e0f0-4f74-a278-fdd9f2fa5d87" providerId="ADAL" clId="{FA8E732C-D7CD-4F41-B6D9-93EB7CA55451}" dt="2021-10-12T13:44:21.846" v="34" actId="14100"/>
          <ac:graphicFrameMkLst>
            <pc:docMk/>
            <pc:sldMk cId="3090976848" sldId="2007579334"/>
            <ac:graphicFrameMk id="27" creationId="{612E183D-B0F2-4274-91EB-F17B44D6FA3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4:21.846" v="34" actId="14100"/>
          <ac:graphicFrameMkLst>
            <pc:docMk/>
            <pc:sldMk cId="3090976848" sldId="2007579334"/>
            <ac:graphicFrameMk id="28" creationId="{3556BCC5-1EFA-4DAD-927B-77E03C73BAA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4:21.846" v="34" actId="14100"/>
          <ac:graphicFrameMkLst>
            <pc:docMk/>
            <pc:sldMk cId="3090976848" sldId="2007579334"/>
            <ac:graphicFrameMk id="29" creationId="{A52BDF31-E364-45B0-AC6C-816F1B2F2D7C}"/>
          </ac:graphicFrameMkLst>
        </pc:graphicFrameChg>
        <pc:graphicFrameChg chg="mod">
          <ac:chgData name="Tran, Leslie" userId="5137cc05-e0f0-4f74-a278-fdd9f2fa5d87" providerId="ADAL" clId="{FA8E732C-D7CD-4F41-B6D9-93EB7CA55451}" dt="2021-10-12T13:44:21.846" v="34" actId="14100"/>
          <ac:graphicFrameMkLst>
            <pc:docMk/>
            <pc:sldMk cId="3090976848" sldId="2007579334"/>
            <ac:graphicFrameMk id="31" creationId="{28DE6FBC-37AB-4656-B3D4-2476B5D4D489}"/>
          </ac:graphicFrameMkLst>
        </pc:graphicFrameChg>
      </pc:sldChg>
      <pc:sldChg chg="modSp add mod">
        <pc:chgData name="Tran, Leslie" userId="5137cc05-e0f0-4f74-a278-fdd9f2fa5d87" providerId="ADAL" clId="{FA8E732C-D7CD-4F41-B6D9-93EB7CA55451}" dt="2021-10-12T13:53:15.190" v="165" actId="1035"/>
        <pc:sldMkLst>
          <pc:docMk/>
          <pc:sldMk cId="2405583870" sldId="2007579335"/>
        </pc:sldMkLst>
        <pc:graphicFrameChg chg="mod modGraphic">
          <ac:chgData name="Tran, Leslie" userId="5137cc05-e0f0-4f74-a278-fdd9f2fa5d87" providerId="ADAL" clId="{FA8E732C-D7CD-4F41-B6D9-93EB7CA55451}" dt="2021-10-12T13:53:15.190" v="165" actId="1035"/>
          <ac:graphicFrameMkLst>
            <pc:docMk/>
            <pc:sldMk cId="2405583870" sldId="2007579335"/>
            <ac:graphicFrameMk id="15" creationId="{51354E94-176F-44EA-9FB6-66BA298B4B93}"/>
          </ac:graphicFrameMkLst>
        </pc:graphicFrameChg>
      </pc:sldChg>
      <pc:sldChg chg="new del">
        <pc:chgData name="Tran, Leslie" userId="5137cc05-e0f0-4f74-a278-fdd9f2fa5d87" providerId="ADAL" clId="{FA8E732C-D7CD-4F41-B6D9-93EB7CA55451}" dt="2021-10-12T13:40:41.835" v="30" actId="680"/>
        <pc:sldMkLst>
          <pc:docMk/>
          <pc:sldMk cId="4094247173" sldId="2007579335"/>
        </pc:sldMkLst>
      </pc:sldChg>
      <pc:sldChg chg="new add del">
        <pc:chgData name="Tran, Leslie" userId="5137cc05-e0f0-4f74-a278-fdd9f2fa5d87" providerId="ADAL" clId="{FA8E732C-D7CD-4F41-B6D9-93EB7CA55451}" dt="2021-10-12T13:51:08.729" v="135" actId="47"/>
        <pc:sldMkLst>
          <pc:docMk/>
          <pc:sldMk cId="3738187705" sldId="2007579336"/>
        </pc:sldMkLst>
      </pc:sldChg>
    </pc:docChg>
  </pc:docChgLst>
  <pc:docChgLst>
    <pc:chgData name="Badi, Amira" userId="S::amira.badi@austria.info::e74b2ef9-c6bb-4e9f-88ad-1fe0d46becad" providerId="AD" clId="Web-{1886AFFF-022F-4C29-B605-1152EC0C057A}"/>
    <pc:docChg chg="modSld">
      <pc:chgData name="Badi, Amira" userId="S::amira.badi@austria.info::e74b2ef9-c6bb-4e9f-88ad-1fe0d46becad" providerId="AD" clId="Web-{1886AFFF-022F-4C29-B605-1152EC0C057A}" dt="2021-10-12T13:34:11.026" v="0" actId="14100"/>
      <pc:docMkLst>
        <pc:docMk/>
      </pc:docMkLst>
      <pc:sldChg chg="modSp">
        <pc:chgData name="Badi, Amira" userId="S::amira.badi@austria.info::e74b2ef9-c6bb-4e9f-88ad-1fe0d46becad" providerId="AD" clId="Web-{1886AFFF-022F-4C29-B605-1152EC0C057A}" dt="2021-10-12T13:34:11.026" v="0" actId="14100"/>
        <pc:sldMkLst>
          <pc:docMk/>
          <pc:sldMk cId="2580043235" sldId="2007579328"/>
        </pc:sldMkLst>
        <pc:graphicFrameChg chg="mod">
          <ac:chgData name="Badi, Amira" userId="S::amira.badi@austria.info::e74b2ef9-c6bb-4e9f-88ad-1fe0d46becad" providerId="AD" clId="Web-{1886AFFF-022F-4C29-B605-1152EC0C057A}" dt="2021-10-12T13:34:11.026" v="0" actId="14100"/>
          <ac:graphicFrameMkLst>
            <pc:docMk/>
            <pc:sldMk cId="2580043235" sldId="2007579328"/>
            <ac:graphicFrameMk id="16" creationId="{9ABDC9D7-4011-43BD-A7DB-B8F92ED8537C}"/>
          </ac:graphicFrameMkLst>
        </pc:graphicFrameChg>
      </pc:sldChg>
    </pc:docChg>
  </pc:docChgLst>
  <pc:docChgLst>
    <pc:chgData name="Platzer, Eva-Marie" userId="deeef307-27ce-4aca-89bf-11cd441b8893" providerId="ADAL" clId="{5B47F194-F235-7A4F-83AF-B2878C2CA430}"/>
    <pc:docChg chg="undo custSel addSld delSld modSld">
      <pc:chgData name="Platzer, Eva-Marie" userId="deeef307-27ce-4aca-89bf-11cd441b8893" providerId="ADAL" clId="{5B47F194-F235-7A4F-83AF-B2878C2CA430}" dt="2021-10-12T12:33:55.210" v="107"/>
      <pc:docMkLst>
        <pc:docMk/>
      </pc:docMkLst>
      <pc:sldChg chg="del">
        <pc:chgData name="Platzer, Eva-Marie" userId="deeef307-27ce-4aca-89bf-11cd441b8893" providerId="ADAL" clId="{5B47F194-F235-7A4F-83AF-B2878C2CA430}" dt="2021-10-12T10:45:40.606" v="62" actId="2696"/>
        <pc:sldMkLst>
          <pc:docMk/>
          <pc:sldMk cId="1038451208" sldId="261"/>
        </pc:sldMkLst>
      </pc:sldChg>
      <pc:sldChg chg="del">
        <pc:chgData name="Platzer, Eva-Marie" userId="deeef307-27ce-4aca-89bf-11cd441b8893" providerId="ADAL" clId="{5B47F194-F235-7A4F-83AF-B2878C2CA430}" dt="2021-10-12T10:54:46.746" v="95" actId="2696"/>
        <pc:sldMkLst>
          <pc:docMk/>
          <pc:sldMk cId="52976322" sldId="414"/>
        </pc:sldMkLst>
      </pc:sldChg>
      <pc:sldChg chg="modSp mod">
        <pc:chgData name="Platzer, Eva-Marie" userId="deeef307-27ce-4aca-89bf-11cd441b8893" providerId="ADAL" clId="{5B47F194-F235-7A4F-83AF-B2878C2CA430}" dt="2021-10-12T12:33:55.210" v="107"/>
        <pc:sldMkLst>
          <pc:docMk/>
          <pc:sldMk cId="2580043235" sldId="2007579328"/>
        </pc:sldMkLst>
        <pc:graphicFrameChg chg="modGraphic">
          <ac:chgData name="Platzer, Eva-Marie" userId="deeef307-27ce-4aca-89bf-11cd441b8893" providerId="ADAL" clId="{5B47F194-F235-7A4F-83AF-B2878C2CA430}" dt="2021-10-12T10:55:12.453" v="96" actId="6549"/>
          <ac:graphicFrameMkLst>
            <pc:docMk/>
            <pc:sldMk cId="2580043235" sldId="2007579328"/>
            <ac:graphicFrameMk id="15" creationId="{51354E94-176F-44EA-9FB6-66BA298B4B93}"/>
          </ac:graphicFrameMkLst>
        </pc:graphicFrameChg>
        <pc:graphicFrameChg chg="mod">
          <ac:chgData name="Platzer, Eva-Marie" userId="deeef307-27ce-4aca-89bf-11cd441b8893" providerId="ADAL" clId="{5B47F194-F235-7A4F-83AF-B2878C2CA430}" dt="2021-10-12T10:56:22.824" v="98" actId="14100"/>
          <ac:graphicFrameMkLst>
            <pc:docMk/>
            <pc:sldMk cId="2580043235" sldId="2007579328"/>
            <ac:graphicFrameMk id="16" creationId="{9ABDC9D7-4011-43BD-A7DB-B8F92ED8537C}"/>
          </ac:graphicFrameMkLst>
        </pc:graphicFrameChg>
        <pc:graphicFrameChg chg="mod">
          <ac:chgData name="Platzer, Eva-Marie" userId="deeef307-27ce-4aca-89bf-11cd441b8893" providerId="ADAL" clId="{5B47F194-F235-7A4F-83AF-B2878C2CA430}" dt="2021-10-12T12:33:55.210" v="107"/>
          <ac:graphicFrameMkLst>
            <pc:docMk/>
            <pc:sldMk cId="2580043235" sldId="2007579328"/>
            <ac:graphicFrameMk id="29" creationId="{A52BDF31-E364-45B0-AC6C-816F1B2F2D7C}"/>
          </ac:graphicFrameMkLst>
        </pc:graphicFrameChg>
      </pc:sldChg>
      <pc:sldChg chg="delSp modSp add del mod">
        <pc:chgData name="Platzer, Eva-Marie" userId="deeef307-27ce-4aca-89bf-11cd441b8893" providerId="ADAL" clId="{5B47F194-F235-7A4F-83AF-B2878C2CA430}" dt="2021-10-12T10:44:48.920" v="54" actId="2696"/>
        <pc:sldMkLst>
          <pc:docMk/>
          <pc:sldMk cId="655290896" sldId="2007579331"/>
        </pc:sldMkLst>
        <pc:spChg chg="del">
          <ac:chgData name="Platzer, Eva-Marie" userId="deeef307-27ce-4aca-89bf-11cd441b8893" providerId="ADAL" clId="{5B47F194-F235-7A4F-83AF-B2878C2CA430}" dt="2021-10-12T10:44:02.518" v="46" actId="478"/>
          <ac:spMkLst>
            <pc:docMk/>
            <pc:sldMk cId="655290896" sldId="2007579331"/>
            <ac:spMk id="14" creationId="{21AC3D90-5479-4D49-A1EE-66C7C1101317}"/>
          </ac:spMkLst>
        </pc:spChg>
        <pc:spChg chg="del">
          <ac:chgData name="Platzer, Eva-Marie" userId="deeef307-27ce-4aca-89bf-11cd441b8893" providerId="ADAL" clId="{5B47F194-F235-7A4F-83AF-B2878C2CA430}" dt="2021-10-12T10:44:03.887" v="47" actId="478"/>
          <ac:spMkLst>
            <pc:docMk/>
            <pc:sldMk cId="655290896" sldId="2007579331"/>
            <ac:spMk id="30" creationId="{DC046C9F-C5CA-4E33-8AA2-60E7C923B1F5}"/>
          </ac:spMkLst>
        </pc:spChg>
        <pc:graphicFrameChg chg="modGraphic">
          <ac:chgData name="Platzer, Eva-Marie" userId="deeef307-27ce-4aca-89bf-11cd441b8893" providerId="ADAL" clId="{5B47F194-F235-7A4F-83AF-B2878C2CA430}" dt="2021-10-12T10:43:48.243" v="37" actId="20577"/>
          <ac:graphicFrameMkLst>
            <pc:docMk/>
            <pc:sldMk cId="655290896" sldId="2007579331"/>
            <ac:graphicFrameMk id="3" creationId="{194623E7-384F-9F48-98CD-F4FFF3174A62}"/>
          </ac:graphicFrameMkLst>
        </pc:graphicFrameChg>
        <pc:graphicFrameChg chg="del">
          <ac:chgData name="Platzer, Eva-Marie" userId="deeef307-27ce-4aca-89bf-11cd441b8893" providerId="ADAL" clId="{5B47F194-F235-7A4F-83AF-B2878C2CA430}" dt="2021-10-12T10:43:51.751" v="38" actId="478"/>
          <ac:graphicFrameMkLst>
            <pc:docMk/>
            <pc:sldMk cId="655290896" sldId="2007579331"/>
            <ac:graphicFrameMk id="6" creationId="{07349B4B-3AA9-4350-8347-DB3DDB7BF601}"/>
          </ac:graphicFrameMkLst>
        </pc:graphicFrameChg>
        <pc:picChg chg="del">
          <ac:chgData name="Platzer, Eva-Marie" userId="deeef307-27ce-4aca-89bf-11cd441b8893" providerId="ADAL" clId="{5B47F194-F235-7A4F-83AF-B2878C2CA430}" dt="2021-10-12T10:43:54.117" v="40" actId="478"/>
          <ac:picMkLst>
            <pc:docMk/>
            <pc:sldMk cId="655290896" sldId="2007579331"/>
            <ac:picMk id="7" creationId="{4CFE4E4B-3AE5-4DD6-957B-3C48BC971620}"/>
          </ac:picMkLst>
        </pc:picChg>
        <pc:picChg chg="del">
          <ac:chgData name="Platzer, Eva-Marie" userId="deeef307-27ce-4aca-89bf-11cd441b8893" providerId="ADAL" clId="{5B47F194-F235-7A4F-83AF-B2878C2CA430}" dt="2021-10-12T10:43:53.138" v="39" actId="478"/>
          <ac:picMkLst>
            <pc:docMk/>
            <pc:sldMk cId="655290896" sldId="2007579331"/>
            <ac:picMk id="8" creationId="{556E68B5-AEF4-47D6-AF7E-63E33EDD01AE}"/>
          </ac:picMkLst>
        </pc:picChg>
        <pc:picChg chg="del">
          <ac:chgData name="Platzer, Eva-Marie" userId="deeef307-27ce-4aca-89bf-11cd441b8893" providerId="ADAL" clId="{5B47F194-F235-7A4F-83AF-B2878C2CA430}" dt="2021-10-12T10:43:58.179" v="44" actId="478"/>
          <ac:picMkLst>
            <pc:docMk/>
            <pc:sldMk cId="655290896" sldId="2007579331"/>
            <ac:picMk id="9" creationId="{7EDE73DD-C966-4C6B-84F9-1A3FA9C8FFB2}"/>
          </ac:picMkLst>
        </pc:picChg>
        <pc:picChg chg="del">
          <ac:chgData name="Platzer, Eva-Marie" userId="deeef307-27ce-4aca-89bf-11cd441b8893" providerId="ADAL" clId="{5B47F194-F235-7A4F-83AF-B2878C2CA430}" dt="2021-10-12T10:43:56.158" v="42" actId="478"/>
          <ac:picMkLst>
            <pc:docMk/>
            <pc:sldMk cId="655290896" sldId="2007579331"/>
            <ac:picMk id="10" creationId="{43D1709D-C9D8-485F-B486-C41639327229}"/>
          </ac:picMkLst>
        </pc:picChg>
        <pc:picChg chg="del">
          <ac:chgData name="Platzer, Eva-Marie" userId="deeef307-27ce-4aca-89bf-11cd441b8893" providerId="ADAL" clId="{5B47F194-F235-7A4F-83AF-B2878C2CA430}" dt="2021-10-12T10:43:57.190" v="43" actId="478"/>
          <ac:picMkLst>
            <pc:docMk/>
            <pc:sldMk cId="655290896" sldId="2007579331"/>
            <ac:picMk id="11" creationId="{8C49352B-2309-40C3-AE15-28CAE8861097}"/>
          </ac:picMkLst>
        </pc:picChg>
        <pc:picChg chg="del">
          <ac:chgData name="Platzer, Eva-Marie" userId="deeef307-27ce-4aca-89bf-11cd441b8893" providerId="ADAL" clId="{5B47F194-F235-7A4F-83AF-B2878C2CA430}" dt="2021-10-12T10:43:55.172" v="41" actId="478"/>
          <ac:picMkLst>
            <pc:docMk/>
            <pc:sldMk cId="655290896" sldId="2007579331"/>
            <ac:picMk id="12" creationId="{C2F53AA9-B876-4A23-BD85-85B81E011308}"/>
          </ac:picMkLst>
        </pc:picChg>
        <pc:picChg chg="del">
          <ac:chgData name="Platzer, Eva-Marie" userId="deeef307-27ce-4aca-89bf-11cd441b8893" providerId="ADAL" clId="{5B47F194-F235-7A4F-83AF-B2878C2CA430}" dt="2021-10-12T10:43:59.152" v="45" actId="478"/>
          <ac:picMkLst>
            <pc:docMk/>
            <pc:sldMk cId="655290896" sldId="2007579331"/>
            <ac:picMk id="13" creationId="{BCA7315E-281A-4AA8-AD7C-092AFF42EFE0}"/>
          </ac:picMkLst>
        </pc:picChg>
      </pc:sldChg>
      <pc:sldChg chg="modSp new del">
        <pc:chgData name="Platzer, Eva-Marie" userId="deeef307-27ce-4aca-89bf-11cd441b8893" providerId="ADAL" clId="{5B47F194-F235-7A4F-83AF-B2878C2CA430}" dt="2021-10-12T10:43:27.639" v="6" actId="2696"/>
        <pc:sldMkLst>
          <pc:docMk/>
          <pc:sldMk cId="2820324826" sldId="2007579331"/>
        </pc:sldMkLst>
        <pc:spChg chg="mod">
          <ac:chgData name="Platzer, Eva-Marie" userId="deeef307-27ce-4aca-89bf-11cd441b8893" providerId="ADAL" clId="{5B47F194-F235-7A4F-83AF-B2878C2CA430}" dt="2021-10-12T10:43:25.249" v="5"/>
          <ac:spMkLst>
            <pc:docMk/>
            <pc:sldMk cId="2820324826" sldId="2007579331"/>
            <ac:spMk id="2" creationId="{53B5826B-B3AC-3E49-8B10-1ED8AF51FB2A}"/>
          </ac:spMkLst>
        </pc:spChg>
      </pc:sldChg>
      <pc:sldChg chg="addSp delSp modSp new mod">
        <pc:chgData name="Platzer, Eva-Marie" userId="deeef307-27ce-4aca-89bf-11cd441b8893" providerId="ADAL" clId="{5B47F194-F235-7A4F-83AF-B2878C2CA430}" dt="2021-10-12T10:46:09.306" v="65" actId="1076"/>
        <pc:sldMkLst>
          <pc:docMk/>
          <pc:sldMk cId="150337010" sldId="2007579332"/>
        </pc:sldMkLst>
        <pc:spChg chg="del">
          <ac:chgData name="Platzer, Eva-Marie" userId="deeef307-27ce-4aca-89bf-11cd441b8893" providerId="ADAL" clId="{5B47F194-F235-7A4F-83AF-B2878C2CA430}" dt="2021-10-12T10:44:42.456" v="51" actId="478"/>
          <ac:spMkLst>
            <pc:docMk/>
            <pc:sldMk cId="150337010" sldId="2007579332"/>
            <ac:spMk id="2" creationId="{7C5D86F1-411A-D54D-935C-A23B74333DBF}"/>
          </ac:spMkLst>
        </pc:spChg>
        <pc:spChg chg="mod">
          <ac:chgData name="Platzer, Eva-Marie" userId="deeef307-27ce-4aca-89bf-11cd441b8893" providerId="ADAL" clId="{5B47F194-F235-7A4F-83AF-B2878C2CA430}" dt="2021-10-12T10:45:17.167" v="59" actId="1076"/>
          <ac:spMkLst>
            <pc:docMk/>
            <pc:sldMk cId="150337010" sldId="2007579332"/>
            <ac:spMk id="3" creationId="{CDFEF0EA-54F3-6641-8176-087D6D3C8B35}"/>
          </ac:spMkLst>
        </pc:spChg>
        <pc:spChg chg="mod">
          <ac:chgData name="Platzer, Eva-Marie" userId="deeef307-27ce-4aca-89bf-11cd441b8893" providerId="ADAL" clId="{5B47F194-F235-7A4F-83AF-B2878C2CA430}" dt="2021-10-12T10:45:03.904" v="57" actId="20577"/>
          <ac:spMkLst>
            <pc:docMk/>
            <pc:sldMk cId="150337010" sldId="2007579332"/>
            <ac:spMk id="4" creationId="{C2F84316-00A3-9047-96EF-E92579999971}"/>
          </ac:spMkLst>
        </pc:spChg>
        <pc:spChg chg="add mod">
          <ac:chgData name="Platzer, Eva-Marie" userId="deeef307-27ce-4aca-89bf-11cd441b8893" providerId="ADAL" clId="{5B47F194-F235-7A4F-83AF-B2878C2CA430}" dt="2021-10-12T10:45:13.997" v="58" actId="1076"/>
          <ac:spMkLst>
            <pc:docMk/>
            <pc:sldMk cId="150337010" sldId="2007579332"/>
            <ac:spMk id="6" creationId="{0C65DF90-2152-FE4B-BDD0-2594EA0A5A9D}"/>
          </ac:spMkLst>
        </pc:spChg>
        <pc:picChg chg="add mod">
          <ac:chgData name="Platzer, Eva-Marie" userId="deeef307-27ce-4aca-89bf-11cd441b8893" providerId="ADAL" clId="{5B47F194-F235-7A4F-83AF-B2878C2CA430}" dt="2021-10-12T10:46:09.306" v="65" actId="1076"/>
          <ac:picMkLst>
            <pc:docMk/>
            <pc:sldMk cId="150337010" sldId="2007579332"/>
            <ac:picMk id="7" creationId="{6B947157-7AAD-BC4D-80FC-2E640C42E464}"/>
          </ac:picMkLst>
        </pc:picChg>
      </pc:sldChg>
      <pc:sldChg chg="addSp delSp modSp add mod">
        <pc:chgData name="Platzer, Eva-Marie" userId="deeef307-27ce-4aca-89bf-11cd441b8893" providerId="ADAL" clId="{5B47F194-F235-7A4F-83AF-B2878C2CA430}" dt="2021-10-12T10:54:35.599" v="94" actId="1076"/>
        <pc:sldMkLst>
          <pc:docMk/>
          <pc:sldMk cId="1245225475" sldId="2007579333"/>
        </pc:sldMkLst>
        <pc:spChg chg="add del mod">
          <ac:chgData name="Platzer, Eva-Marie" userId="deeef307-27ce-4aca-89bf-11cd441b8893" providerId="ADAL" clId="{5B47F194-F235-7A4F-83AF-B2878C2CA430}" dt="2021-10-12T10:53:24.609" v="80" actId="478"/>
          <ac:spMkLst>
            <pc:docMk/>
            <pc:sldMk cId="1245225475" sldId="2007579333"/>
            <ac:spMk id="2" creationId="{88D988DC-ECD5-8547-B775-648833F0C647}"/>
          </ac:spMkLst>
        </pc:spChg>
        <pc:graphicFrameChg chg="mod modGraphic">
          <ac:chgData name="Platzer, Eva-Marie" userId="deeef307-27ce-4aca-89bf-11cd441b8893" providerId="ADAL" clId="{5B47F194-F235-7A4F-83AF-B2878C2CA430}" dt="2021-10-12T10:53:12.902" v="78" actId="207"/>
          <ac:graphicFrameMkLst>
            <pc:docMk/>
            <pc:sldMk cId="1245225475" sldId="2007579333"/>
            <ac:graphicFrameMk id="3" creationId="{194623E7-384F-9F48-98CD-F4FFF3174A62}"/>
          </ac:graphicFrameMkLst>
        </pc:graphicFrameChg>
        <pc:graphicFrameChg chg="del mod">
          <ac:chgData name="Platzer, Eva-Marie" userId="deeef307-27ce-4aca-89bf-11cd441b8893" providerId="ADAL" clId="{5B47F194-F235-7A4F-83AF-B2878C2CA430}" dt="2021-10-12T10:46:32.948" v="68" actId="478"/>
          <ac:graphicFrameMkLst>
            <pc:docMk/>
            <pc:sldMk cId="1245225475" sldId="2007579333"/>
            <ac:graphicFrameMk id="6" creationId="{07349B4B-3AA9-4350-8347-DB3DDB7BF601}"/>
          </ac:graphicFrameMkLst>
        </pc:graphicFrameChg>
        <pc:graphicFrameChg chg="add mod">
          <ac:chgData name="Platzer, Eva-Marie" userId="deeef307-27ce-4aca-89bf-11cd441b8893" providerId="ADAL" clId="{5B47F194-F235-7A4F-83AF-B2878C2CA430}" dt="2021-10-12T10:53:33.686" v="81"/>
          <ac:graphicFrameMkLst>
            <pc:docMk/>
            <pc:sldMk cId="1245225475" sldId="2007579333"/>
            <ac:graphicFrameMk id="15" creationId="{2B1AA1DD-5467-E748-83AB-D40E7B206A14}"/>
          </ac:graphicFrameMkLst>
        </pc:graphicFrameChg>
        <pc:picChg chg="del">
          <ac:chgData name="Platzer, Eva-Marie" userId="deeef307-27ce-4aca-89bf-11cd441b8893" providerId="ADAL" clId="{5B47F194-F235-7A4F-83AF-B2878C2CA430}" dt="2021-10-12T10:46:54.695" v="70" actId="478"/>
          <ac:picMkLst>
            <pc:docMk/>
            <pc:sldMk cId="1245225475" sldId="2007579333"/>
            <ac:picMk id="7" creationId="{4CFE4E4B-3AE5-4DD6-957B-3C48BC971620}"/>
          </ac:picMkLst>
        </pc:picChg>
        <pc:picChg chg="del">
          <ac:chgData name="Platzer, Eva-Marie" userId="deeef307-27ce-4aca-89bf-11cd441b8893" providerId="ADAL" clId="{5B47F194-F235-7A4F-83AF-B2878C2CA430}" dt="2021-10-12T10:46:53.615" v="69" actId="478"/>
          <ac:picMkLst>
            <pc:docMk/>
            <pc:sldMk cId="1245225475" sldId="2007579333"/>
            <ac:picMk id="8" creationId="{556E68B5-AEF4-47D6-AF7E-63E33EDD01AE}"/>
          </ac:picMkLst>
        </pc:picChg>
        <pc:picChg chg="del">
          <ac:chgData name="Platzer, Eva-Marie" userId="deeef307-27ce-4aca-89bf-11cd441b8893" providerId="ADAL" clId="{5B47F194-F235-7A4F-83AF-B2878C2CA430}" dt="2021-10-12T10:46:58.671" v="74" actId="478"/>
          <ac:picMkLst>
            <pc:docMk/>
            <pc:sldMk cId="1245225475" sldId="2007579333"/>
            <ac:picMk id="9" creationId="{7EDE73DD-C966-4C6B-84F9-1A3FA9C8FFB2}"/>
          </ac:picMkLst>
        </pc:picChg>
        <pc:picChg chg="del">
          <ac:chgData name="Platzer, Eva-Marie" userId="deeef307-27ce-4aca-89bf-11cd441b8893" providerId="ADAL" clId="{5B47F194-F235-7A4F-83AF-B2878C2CA430}" dt="2021-10-12T10:46:56.748" v="72" actId="478"/>
          <ac:picMkLst>
            <pc:docMk/>
            <pc:sldMk cId="1245225475" sldId="2007579333"/>
            <ac:picMk id="10" creationId="{43D1709D-C9D8-485F-B486-C41639327229}"/>
          </ac:picMkLst>
        </pc:picChg>
        <pc:picChg chg="del">
          <ac:chgData name="Platzer, Eva-Marie" userId="deeef307-27ce-4aca-89bf-11cd441b8893" providerId="ADAL" clId="{5B47F194-F235-7A4F-83AF-B2878C2CA430}" dt="2021-10-12T10:46:57.771" v="73" actId="478"/>
          <ac:picMkLst>
            <pc:docMk/>
            <pc:sldMk cId="1245225475" sldId="2007579333"/>
            <ac:picMk id="11" creationId="{8C49352B-2309-40C3-AE15-28CAE8861097}"/>
          </ac:picMkLst>
        </pc:picChg>
        <pc:picChg chg="del">
          <ac:chgData name="Platzer, Eva-Marie" userId="deeef307-27ce-4aca-89bf-11cd441b8893" providerId="ADAL" clId="{5B47F194-F235-7A4F-83AF-B2878C2CA430}" dt="2021-10-12T10:46:55.835" v="71" actId="478"/>
          <ac:picMkLst>
            <pc:docMk/>
            <pc:sldMk cId="1245225475" sldId="2007579333"/>
            <ac:picMk id="12" creationId="{C2F53AA9-B876-4A23-BD85-85B81E011308}"/>
          </ac:picMkLst>
        </pc:picChg>
        <pc:picChg chg="del">
          <ac:chgData name="Platzer, Eva-Marie" userId="deeef307-27ce-4aca-89bf-11cd441b8893" providerId="ADAL" clId="{5B47F194-F235-7A4F-83AF-B2878C2CA430}" dt="2021-10-12T10:46:59.670" v="75" actId="478"/>
          <ac:picMkLst>
            <pc:docMk/>
            <pc:sldMk cId="1245225475" sldId="2007579333"/>
            <ac:picMk id="13" creationId="{BCA7315E-281A-4AA8-AD7C-092AFF42EFE0}"/>
          </ac:picMkLst>
        </pc:picChg>
        <pc:picChg chg="add mod">
          <ac:chgData name="Platzer, Eva-Marie" userId="deeef307-27ce-4aca-89bf-11cd441b8893" providerId="ADAL" clId="{5B47F194-F235-7A4F-83AF-B2878C2CA430}" dt="2021-10-12T10:53:40.365" v="82"/>
          <ac:picMkLst>
            <pc:docMk/>
            <pc:sldMk cId="1245225475" sldId="2007579333"/>
            <ac:picMk id="16" creationId="{41E58ABA-2CB8-DC4E-87D5-F76F25D13B5E}"/>
          </ac:picMkLst>
        </pc:picChg>
        <pc:picChg chg="add mod">
          <ac:chgData name="Platzer, Eva-Marie" userId="deeef307-27ce-4aca-89bf-11cd441b8893" providerId="ADAL" clId="{5B47F194-F235-7A4F-83AF-B2878C2CA430}" dt="2021-10-12T10:53:46.570" v="83"/>
          <ac:picMkLst>
            <pc:docMk/>
            <pc:sldMk cId="1245225475" sldId="2007579333"/>
            <ac:picMk id="17" creationId="{F5951E4B-CADE-ED49-8C05-64224271F615}"/>
          </ac:picMkLst>
        </pc:picChg>
        <pc:picChg chg="add mod">
          <ac:chgData name="Platzer, Eva-Marie" userId="deeef307-27ce-4aca-89bf-11cd441b8893" providerId="ADAL" clId="{5B47F194-F235-7A4F-83AF-B2878C2CA430}" dt="2021-10-12T10:53:53.707" v="84"/>
          <ac:picMkLst>
            <pc:docMk/>
            <pc:sldMk cId="1245225475" sldId="2007579333"/>
            <ac:picMk id="18" creationId="{9691E2BE-68D3-7543-AD73-7E706B3E3BA2}"/>
          </ac:picMkLst>
        </pc:picChg>
        <pc:picChg chg="add mod">
          <ac:chgData name="Platzer, Eva-Marie" userId="deeef307-27ce-4aca-89bf-11cd441b8893" providerId="ADAL" clId="{5B47F194-F235-7A4F-83AF-B2878C2CA430}" dt="2021-10-12T10:53:59.516" v="85"/>
          <ac:picMkLst>
            <pc:docMk/>
            <pc:sldMk cId="1245225475" sldId="2007579333"/>
            <ac:picMk id="19" creationId="{86320E52-81A9-D749-A3AC-A0ECB16DF18F}"/>
          </ac:picMkLst>
        </pc:picChg>
        <pc:picChg chg="add mod">
          <ac:chgData name="Platzer, Eva-Marie" userId="deeef307-27ce-4aca-89bf-11cd441b8893" providerId="ADAL" clId="{5B47F194-F235-7A4F-83AF-B2878C2CA430}" dt="2021-10-12T10:54:05.679" v="86"/>
          <ac:picMkLst>
            <pc:docMk/>
            <pc:sldMk cId="1245225475" sldId="2007579333"/>
            <ac:picMk id="20" creationId="{45707E09-85B2-C146-94FD-D1C823E527E8}"/>
          </ac:picMkLst>
        </pc:picChg>
        <pc:picChg chg="add mod">
          <ac:chgData name="Platzer, Eva-Marie" userId="deeef307-27ce-4aca-89bf-11cd441b8893" providerId="ADAL" clId="{5B47F194-F235-7A4F-83AF-B2878C2CA430}" dt="2021-10-12T10:54:11.556" v="87"/>
          <ac:picMkLst>
            <pc:docMk/>
            <pc:sldMk cId="1245225475" sldId="2007579333"/>
            <ac:picMk id="21" creationId="{E376ADDD-577D-7B44-89CB-65642FDFBFED}"/>
          </ac:picMkLst>
        </pc:picChg>
        <pc:picChg chg="add mod">
          <ac:chgData name="Platzer, Eva-Marie" userId="deeef307-27ce-4aca-89bf-11cd441b8893" providerId="ADAL" clId="{5B47F194-F235-7A4F-83AF-B2878C2CA430}" dt="2021-10-12T10:54:17.671" v="88"/>
          <ac:picMkLst>
            <pc:docMk/>
            <pc:sldMk cId="1245225475" sldId="2007579333"/>
            <ac:picMk id="22" creationId="{EB133FE0-72FE-0B43-8365-95485D4264B7}"/>
          </ac:picMkLst>
        </pc:picChg>
        <pc:picChg chg="add mod">
          <ac:chgData name="Platzer, Eva-Marie" userId="deeef307-27ce-4aca-89bf-11cd441b8893" providerId="ADAL" clId="{5B47F194-F235-7A4F-83AF-B2878C2CA430}" dt="2021-10-12T10:54:35.599" v="94" actId="1076"/>
          <ac:picMkLst>
            <pc:docMk/>
            <pc:sldMk cId="1245225475" sldId="2007579333"/>
            <ac:picMk id="23" creationId="{4B0A34A5-CD12-834B-8DD4-1FE3F170AF16}"/>
          </ac:picMkLst>
        </pc:picChg>
      </pc:sldChg>
      <pc:sldMasterChg chg="delSldLayout">
        <pc:chgData name="Platzer, Eva-Marie" userId="deeef307-27ce-4aca-89bf-11cd441b8893" providerId="ADAL" clId="{5B47F194-F235-7A4F-83AF-B2878C2CA430}" dt="2021-10-12T10:54:46.746" v="95" actId="2696"/>
        <pc:sldMasterMkLst>
          <pc:docMk/>
          <pc:sldMasterMk cId="2249716944" sldId="2147483648"/>
        </pc:sldMasterMkLst>
        <pc:sldLayoutChg chg="del">
          <pc:chgData name="Platzer, Eva-Marie" userId="deeef307-27ce-4aca-89bf-11cd441b8893" providerId="ADAL" clId="{5B47F194-F235-7A4F-83AF-B2878C2CA430}" dt="2021-10-12T10:54:46.746" v="95" actId="2696"/>
          <pc:sldLayoutMkLst>
            <pc:docMk/>
            <pc:sldMasterMk cId="2249716944" sldId="2147483648"/>
            <pc:sldLayoutMk cId="620402986" sldId="2147483736"/>
          </pc:sldLayoutMkLst>
        </pc:sldLayoutChg>
      </pc:sldMasterChg>
    </pc:docChg>
  </pc:docChgLst>
  <pc:docChgLst>
    <pc:chgData name="Badi, Amira" userId="S::amira.badi@austria.info::e74b2ef9-c6bb-4e9f-88ad-1fe0d46becad" providerId="AD" clId="Web-{C6F0DC7D-CCA7-440B-8F79-A08DE92C2F29}"/>
    <pc:docChg chg="delSld">
      <pc:chgData name="Badi, Amira" userId="S::amira.badi@austria.info::e74b2ef9-c6bb-4e9f-88ad-1fe0d46becad" providerId="AD" clId="Web-{C6F0DC7D-CCA7-440B-8F79-A08DE92C2F29}" dt="2021-10-12T13:56:56.977" v="0"/>
      <pc:docMkLst>
        <pc:docMk/>
      </pc:docMkLst>
      <pc:sldChg chg="del">
        <pc:chgData name="Badi, Amira" userId="S::amira.badi@austria.info::e74b2ef9-c6bb-4e9f-88ad-1fe0d46becad" providerId="AD" clId="Web-{C6F0DC7D-CCA7-440B-8F79-A08DE92C2F29}" dt="2021-10-12T13:56:56.977" v="0"/>
        <pc:sldMkLst>
          <pc:docMk/>
          <pc:sldMk cId="2580043235" sldId="200757932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-Arbeitsblat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753481891305831E-2"/>
          <c:y val="0.15916723009988221"/>
          <c:w val="0.97001478507897265"/>
          <c:h val="0.715167809452817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Österreich</c:v>
                </c:pt>
              </c:strCache>
            </c:strRef>
          </c:tx>
          <c:spPr>
            <a:solidFill>
              <a:srgbClr val="DC00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C3A-4CF2-BAAA-10240F5768D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C3A-4CF2-BAAA-10240F5768D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C3A-4CF2-BAAA-10240F5768D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C3A-4CF2-BAAA-10240F5768D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GELD</c:v>
                </c:pt>
                <c:pt idx="1">
                  <c:v>ZEIT</c:v>
                </c:pt>
                <c:pt idx="2">
                  <c:v>LUST</c:v>
                </c:pt>
              </c:strCache>
            </c:strRef>
          </c:cat>
          <c:val>
            <c:numRef>
              <c:f>Tabelle1!$B$2:$B$4</c:f>
              <c:numCache>
                <c:formatCode>0</c:formatCode>
                <c:ptCount val="3"/>
                <c:pt idx="0">
                  <c:v>52.6</c:v>
                </c:pt>
                <c:pt idx="1">
                  <c:v>54.6</c:v>
                </c:pt>
                <c:pt idx="2">
                  <c:v>39.299999999999997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3A-4CF2-BAAA-10240F5768D7}"/>
            </c:ext>
          </c:extLst>
        </c:ser>
        <c:ser>
          <c:idx val="3"/>
          <c:order val="1"/>
          <c:tx>
            <c:strRef>
              <c:f>Tabelle1!$C$1</c:f>
              <c:strCache>
                <c:ptCount val="1"/>
                <c:pt idx="0">
                  <c:v>Deutschland</c:v>
                </c:pt>
              </c:strCache>
            </c:strRef>
          </c:tx>
          <c:spPr>
            <a:solidFill>
              <a:srgbClr val="DC0000">
                <a:lumMod val="40000"/>
                <a:lumOff val="60000"/>
              </a:srgb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C3A-4CF2-BAAA-10240F5768D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C3A-4CF2-BAAA-10240F5768D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C3A-4CF2-BAAA-10240F5768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GELD</c:v>
                </c:pt>
                <c:pt idx="1">
                  <c:v>ZEIT</c:v>
                </c:pt>
                <c:pt idx="2">
                  <c:v>LUST</c:v>
                </c:pt>
              </c:strCache>
            </c:strRef>
          </c:cat>
          <c:val>
            <c:numRef>
              <c:f>Tabelle1!$C$2:$C$4</c:f>
              <c:numCache>
                <c:formatCode>0</c:formatCode>
                <c:ptCount val="3"/>
                <c:pt idx="0">
                  <c:v>55.9</c:v>
                </c:pt>
                <c:pt idx="1">
                  <c:v>51.7</c:v>
                </c:pt>
                <c:pt idx="2">
                  <c:v>40.5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3A-4CF2-BAAA-10240F5768D7}"/>
            </c:ext>
          </c:extLst>
        </c:ser>
        <c:ser>
          <c:idx val="4"/>
          <c:order val="2"/>
          <c:tx>
            <c:strRef>
              <c:f>Tabelle1!$D$1</c:f>
              <c:strCache>
                <c:ptCount val="1"/>
                <c:pt idx="0">
                  <c:v>Schweiz</c:v>
                </c:pt>
              </c:strCache>
            </c:strRef>
          </c:tx>
          <c:spPr>
            <a:solidFill>
              <a:srgbClr val="DC0000">
                <a:lumMod val="20000"/>
                <a:lumOff val="80000"/>
              </a:srgb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C3A-4CF2-BAAA-10240F5768D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C3A-4CF2-BAAA-10240F5768D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C3A-4CF2-BAAA-10240F5768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GELD</c:v>
                </c:pt>
                <c:pt idx="1">
                  <c:v>ZEIT</c:v>
                </c:pt>
                <c:pt idx="2">
                  <c:v>LUST</c:v>
                </c:pt>
              </c:strCache>
            </c:strRef>
          </c:cat>
          <c:val>
            <c:numRef>
              <c:f>Tabelle1!$D$2:$D$4</c:f>
              <c:numCache>
                <c:formatCode>0</c:formatCode>
                <c:ptCount val="3"/>
                <c:pt idx="0">
                  <c:v>54.1</c:v>
                </c:pt>
                <c:pt idx="1">
                  <c:v>56.5</c:v>
                </c:pt>
                <c:pt idx="2">
                  <c:v>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C3A-4CF2-BAAA-10240F5768D7}"/>
            </c:ext>
          </c:extLst>
        </c:ser>
        <c:ser>
          <c:idx val="1"/>
          <c:order val="3"/>
          <c:tx>
            <c:strRef>
              <c:f>Tabelle1!$E$1</c:f>
              <c:strCache>
                <c:ptCount val="1"/>
                <c:pt idx="0">
                  <c:v>Niederlande</c:v>
                </c:pt>
              </c:strCache>
            </c:strRef>
          </c:tx>
          <c:spPr>
            <a:solidFill>
              <a:srgbClr val="77C7BE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1C3A-4CF2-BAAA-10240F5768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GELD</c:v>
                </c:pt>
                <c:pt idx="1">
                  <c:v>ZEIT</c:v>
                </c:pt>
                <c:pt idx="2">
                  <c:v>LUST</c:v>
                </c:pt>
              </c:strCache>
            </c:strRef>
          </c:cat>
          <c:val>
            <c:numRef>
              <c:f>Tabelle1!$E$2:$E$4</c:f>
              <c:numCache>
                <c:formatCode>0</c:formatCode>
                <c:ptCount val="3"/>
                <c:pt idx="0">
                  <c:v>49.5</c:v>
                </c:pt>
                <c:pt idx="1">
                  <c:v>51.7</c:v>
                </c:pt>
                <c:pt idx="2">
                  <c:v>37.799999999999997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C3A-4CF2-BAAA-10240F5768D7}"/>
            </c:ext>
          </c:extLst>
        </c:ser>
        <c:ser>
          <c:idx val="2"/>
          <c:order val="4"/>
          <c:tx>
            <c:strRef>
              <c:f>Tabelle1!$F$1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GELD</c:v>
                </c:pt>
                <c:pt idx="1">
                  <c:v>ZEIT</c:v>
                </c:pt>
                <c:pt idx="2">
                  <c:v>LUST</c:v>
                </c:pt>
              </c:strCache>
            </c:strRef>
          </c:cat>
          <c:val>
            <c:numRef>
              <c:f>Tabelle1!$F$2:$F$4</c:f>
              <c:numCache>
                <c:formatCode>0</c:formatCode>
                <c:ptCount val="3"/>
                <c:pt idx="0">
                  <c:v>48</c:v>
                </c:pt>
                <c:pt idx="1">
                  <c:v>49.3</c:v>
                </c:pt>
                <c:pt idx="2">
                  <c:v>36.9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C3A-4CF2-BAAA-10240F5768D7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Tschechien</c:v>
                </c:pt>
              </c:strCache>
            </c:strRef>
          </c:tx>
          <c:spPr>
            <a:solidFill>
              <a:srgbClr val="99999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GELD</c:v>
                </c:pt>
                <c:pt idx="1">
                  <c:v>ZEIT</c:v>
                </c:pt>
                <c:pt idx="2">
                  <c:v>LUST</c:v>
                </c:pt>
              </c:strCache>
            </c:strRef>
          </c:cat>
          <c:val>
            <c:numRef>
              <c:f>Tabelle1!$G$2:$G$4</c:f>
              <c:numCache>
                <c:formatCode>0</c:formatCode>
                <c:ptCount val="3"/>
                <c:pt idx="0">
                  <c:v>43.1</c:v>
                </c:pt>
                <c:pt idx="1">
                  <c:v>43.2</c:v>
                </c:pt>
                <c:pt idx="2">
                  <c:v>36.1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C3A-4CF2-BAAA-10240F5768D7}"/>
            </c:ext>
          </c:extLst>
        </c:ser>
        <c:ser>
          <c:idx val="6"/>
          <c:order val="6"/>
          <c:tx>
            <c:strRef>
              <c:f>Tabelle1!$H$1</c:f>
              <c:strCache>
                <c:ptCount val="1"/>
                <c:pt idx="0">
                  <c:v>Polen</c:v>
                </c:pt>
              </c:strCache>
            </c:strRef>
          </c:tx>
          <c:spPr>
            <a:solidFill>
              <a:srgbClr val="DADAD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GELD</c:v>
                </c:pt>
                <c:pt idx="1">
                  <c:v>ZEIT</c:v>
                </c:pt>
                <c:pt idx="2">
                  <c:v>LUST</c:v>
                </c:pt>
              </c:strCache>
            </c:strRef>
          </c:cat>
          <c:val>
            <c:numRef>
              <c:f>Tabelle1!$H$2:$H$4</c:f>
              <c:numCache>
                <c:formatCode>0</c:formatCode>
                <c:ptCount val="3"/>
                <c:pt idx="0">
                  <c:v>43.6</c:v>
                </c:pt>
                <c:pt idx="1">
                  <c:v>41.3</c:v>
                </c:pt>
                <c:pt idx="2">
                  <c:v>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C3A-4CF2-BAAA-10240F5768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87295328"/>
        <c:axId val="287291016"/>
        <c:extLst/>
      </c:barChart>
      <c:valAx>
        <c:axId val="287291016"/>
        <c:scaling>
          <c:orientation val="minMax"/>
          <c:max val="70"/>
        </c:scaling>
        <c:delete val="1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287295328"/>
        <c:crosses val="autoZero"/>
        <c:crossBetween val="between"/>
      </c:valAx>
      <c:catAx>
        <c:axId val="287295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de-DE"/>
          </a:p>
        </c:txPr>
        <c:crossAx val="287291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8516113567696359E-2"/>
          <c:y val="5.8114156251736333E-2"/>
          <c:w val="0.96202735416380392"/>
          <c:h val="6.71212839160263E-2"/>
        </c:manualLayout>
      </c:layout>
      <c:overlay val="0"/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de-DE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PL</c:v>
                </c:pt>
              </c:strCache>
            </c:strRef>
          </c:tx>
          <c:spPr>
            <a:solidFill>
              <a:srgbClr val="DADADA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D03-4B00-B45B-EF1271E1263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D03-4B00-B45B-EF1271E12633}"/>
                </c:ext>
              </c:extLst>
            </c:dLbl>
            <c:dLbl>
              <c:idx val="2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95157004830918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D03-4B00-B45B-EF1271E12633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D03-4B00-B45B-EF1271E126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Tabelle1!$B$2:$B$6</c:f>
              <c:numCache>
                <c:formatCode>0</c:formatCode>
                <c:ptCount val="3"/>
                <c:pt idx="0">
                  <c:v>66</c:v>
                </c:pt>
                <c:pt idx="1">
                  <c:v>57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03-4B00-B45B-EF1271E12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AT</c:v>
                </c:pt>
              </c:strCache>
            </c:strRef>
          </c:tx>
          <c:spPr>
            <a:solidFill>
              <a:srgbClr val="DC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C83-46BB-AE3E-39BE0FA7237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83-46BB-AE3E-39BE0FA7237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019202898550727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83-46BB-AE3E-39BE0FA723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Tabelle1!$B$2:$B$7</c:f>
              <c:numCache>
                <c:formatCode>0</c:formatCode>
                <c:ptCount val="3"/>
                <c:pt idx="0">
                  <c:v>68.400000000000006</c:v>
                </c:pt>
                <c:pt idx="1">
                  <c:v>61.5</c:v>
                </c:pt>
                <c:pt idx="2">
                  <c:v>42.4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DEA-4C9E-A6BA-82A95EDAF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35C-460A-B2F0-E997183580B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35C-460A-B2F0-E997183580B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417753623188403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35C-460A-B2F0-E997183580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Tabelle1!$B$2:$B$7</c:f>
              <c:numCache>
                <c:formatCode>0</c:formatCode>
                <c:ptCount val="3"/>
                <c:pt idx="0">
                  <c:v>71</c:v>
                </c:pt>
                <c:pt idx="1">
                  <c:v>63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5C-460A-B2F0-E99718358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CH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672-4A9A-B77A-3A730B3E799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672-4A9A-B77A-3A730B3E799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019202898550727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672-4A9A-B77A-3A730B3E79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Tabelle1!$B$2:$B$7</c:f>
              <c:numCache>
                <c:formatCode>0</c:formatCode>
                <c:ptCount val="3"/>
                <c:pt idx="0">
                  <c:v>50</c:v>
                </c:pt>
                <c:pt idx="1">
                  <c:v>47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72-4A9A-B77A-3A730B3E79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NL</c:v>
                </c:pt>
              </c:strCache>
            </c:strRef>
          </c:tx>
          <c:spPr>
            <a:solidFill>
              <a:srgbClr val="77C7BE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4FA-40DE-B21A-0AACB4FA19D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4FA-40DE-B21A-0AACB4FA19D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086835748792269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4FA-40DE-B21A-0AACB4FA19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Tabelle1!$B$2:$B$7</c:f>
              <c:numCache>
                <c:formatCode>0</c:formatCode>
                <c:ptCount val="3"/>
                <c:pt idx="0">
                  <c:v>53</c:v>
                </c:pt>
                <c:pt idx="1">
                  <c:v>46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FA-40DE-B21A-0AACB4FA1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4D5-498D-9053-A26C41D380A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4D5-498D-9053-A26C41D380AE}"/>
                </c:ext>
              </c:extLst>
            </c:dLbl>
            <c:dLbl>
              <c:idx val="2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019202898550727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4D5-498D-9053-A26C41D380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Tabelle1!$B$2:$B$7</c:f>
              <c:numCache>
                <c:formatCode>0</c:formatCode>
                <c:ptCount val="3"/>
                <c:pt idx="0">
                  <c:v>59</c:v>
                </c:pt>
                <c:pt idx="1">
                  <c:v>50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D5-498D-9053-A26C41D38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CZ</c:v>
                </c:pt>
              </c:strCache>
            </c:strRef>
          </c:tx>
          <c:spPr>
            <a:solidFill>
              <a:srgbClr val="999999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CDC-4DCC-A90E-51451BC3E0F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CDC-4DCC-A90E-51451BC3E0F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95157004830918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CDC-4DCC-A90E-51451BC3E0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Tabelle1!$B$2:$B$7</c:f>
              <c:numCache>
                <c:formatCode>0</c:formatCode>
                <c:ptCount val="3"/>
                <c:pt idx="0">
                  <c:v>75</c:v>
                </c:pt>
                <c:pt idx="1">
                  <c:v>63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DC-4DCC-A90E-51451BC3E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PL</c:v>
                </c:pt>
              </c:strCache>
            </c:strRef>
          </c:tx>
          <c:spPr>
            <a:solidFill>
              <a:srgbClr val="DADADA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D03-4B00-B45B-EF1271E1263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D03-4B00-B45B-EF1271E12633}"/>
                </c:ext>
              </c:extLst>
            </c:dLbl>
            <c:dLbl>
              <c:idx val="2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553019323671498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D03-4B00-B45B-EF1271E126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Tabelle1!$B$2:$B$7</c:f>
              <c:numCache>
                <c:formatCode>0</c:formatCode>
                <c:ptCount val="3"/>
                <c:pt idx="0">
                  <c:v>66</c:v>
                </c:pt>
                <c:pt idx="1">
                  <c:v>57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03-4B00-B45B-EF1271E12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753481891305831E-2"/>
          <c:y val="2.4380284704065586E-2"/>
          <c:w val="0.97450475406401116"/>
          <c:h val="0.84995476926707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Ja, Ziel sicher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9C1-4781-99C2-6B4C1C2364E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9C1-4781-99C2-6B4C1C2364E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9C1-4781-99C2-6B4C1C2364E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9C1-4781-99C2-6B4C1C2364E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Tabelle1!$A$2:$A$8</c:f>
              <c:strCache>
                <c:ptCount val="7"/>
                <c:pt idx="0">
                  <c:v>Österreich</c:v>
                </c:pt>
                <c:pt idx="1">
                  <c:v>Deutschland</c:v>
                </c:pt>
                <c:pt idx="2">
                  <c:v>Schweiz</c:v>
                </c:pt>
                <c:pt idx="3">
                  <c:v>Niederlande</c:v>
                </c:pt>
                <c:pt idx="4">
                  <c:v>UK</c:v>
                </c:pt>
                <c:pt idx="5">
                  <c:v>Tschechien</c:v>
                </c:pt>
                <c:pt idx="6">
                  <c:v>Polen</c:v>
                </c:pt>
              </c:strCache>
            </c:strRef>
          </c:cat>
          <c:val>
            <c:numRef>
              <c:f>Tabelle1!$B$2:$B$8</c:f>
              <c:numCache>
                <c:formatCode>0</c:formatCode>
                <c:ptCount val="7"/>
                <c:pt idx="0">
                  <c:v>22.199999999999996</c:v>
                </c:pt>
                <c:pt idx="1">
                  <c:v>18.5</c:v>
                </c:pt>
                <c:pt idx="2">
                  <c:v>38</c:v>
                </c:pt>
                <c:pt idx="3">
                  <c:v>24.3</c:v>
                </c:pt>
                <c:pt idx="4">
                  <c:v>21.8</c:v>
                </c:pt>
                <c:pt idx="5">
                  <c:v>11.399999999999999</c:v>
                </c:pt>
                <c:pt idx="6">
                  <c:v>15.6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C1-4781-99C2-6B4C1C2364E2}"/>
            </c:ext>
          </c:extLst>
        </c:ser>
        <c:ser>
          <c:idx val="3"/>
          <c:order val="1"/>
          <c:tx>
            <c:strRef>
              <c:f>Tabelle1!$C$1</c:f>
              <c:strCache>
                <c:ptCount val="1"/>
                <c:pt idx="0">
                  <c:v>Ja, Ziel noch unsicher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9C1-4781-99C2-6B4C1C2364E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9C1-4781-99C2-6B4C1C2364E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9C1-4781-99C2-6B4C1C2364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Tabelle1!$A$2:$A$8</c:f>
              <c:strCache>
                <c:ptCount val="7"/>
                <c:pt idx="0">
                  <c:v>Österreich</c:v>
                </c:pt>
                <c:pt idx="1">
                  <c:v>Deutschland</c:v>
                </c:pt>
                <c:pt idx="2">
                  <c:v>Schweiz</c:v>
                </c:pt>
                <c:pt idx="3">
                  <c:v>Niederlande</c:v>
                </c:pt>
                <c:pt idx="4">
                  <c:v>UK</c:v>
                </c:pt>
                <c:pt idx="5">
                  <c:v>Tschechien</c:v>
                </c:pt>
                <c:pt idx="6">
                  <c:v>Polen</c:v>
                </c:pt>
              </c:strCache>
            </c:strRef>
          </c:cat>
          <c:val>
            <c:numRef>
              <c:f>Tabelle1!$C$2:$C$8</c:f>
              <c:numCache>
                <c:formatCode>0</c:formatCode>
                <c:ptCount val="7"/>
                <c:pt idx="0">
                  <c:v>20</c:v>
                </c:pt>
                <c:pt idx="1">
                  <c:v>22.2</c:v>
                </c:pt>
                <c:pt idx="2">
                  <c:v>23.4</c:v>
                </c:pt>
                <c:pt idx="3">
                  <c:v>20.5</c:v>
                </c:pt>
                <c:pt idx="4">
                  <c:v>14.899999999999999</c:v>
                </c:pt>
                <c:pt idx="5">
                  <c:v>21.8</c:v>
                </c:pt>
                <c:pt idx="6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C1-4781-99C2-6B4C1C2364E2}"/>
            </c:ext>
          </c:extLst>
        </c:ser>
        <c:ser>
          <c:idx val="4"/>
          <c:order val="2"/>
          <c:tx>
            <c:strRef>
              <c:f>Tabelle1!$D$1</c:f>
              <c:strCache>
                <c:ptCount val="1"/>
                <c:pt idx="0">
                  <c:v>Vielleicht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9C1-4781-99C2-6B4C1C2364E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F9C1-4781-99C2-6B4C1C2364E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F9C1-4781-99C2-6B4C1C2364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Tabelle1!$A$2:$A$8</c:f>
              <c:strCache>
                <c:ptCount val="7"/>
                <c:pt idx="0">
                  <c:v>Österreich</c:v>
                </c:pt>
                <c:pt idx="1">
                  <c:v>Deutschland</c:v>
                </c:pt>
                <c:pt idx="2">
                  <c:v>Schweiz</c:v>
                </c:pt>
                <c:pt idx="3">
                  <c:v>Niederlande</c:v>
                </c:pt>
                <c:pt idx="4">
                  <c:v>UK</c:v>
                </c:pt>
                <c:pt idx="5">
                  <c:v>Tschechien</c:v>
                </c:pt>
                <c:pt idx="6">
                  <c:v>Polen</c:v>
                </c:pt>
              </c:strCache>
            </c:strRef>
          </c:cat>
          <c:val>
            <c:numRef>
              <c:f>Tabelle1!$D$2:$D$8</c:f>
              <c:numCache>
                <c:formatCode>0</c:formatCode>
                <c:ptCount val="7"/>
                <c:pt idx="0">
                  <c:v>21.3</c:v>
                </c:pt>
                <c:pt idx="1">
                  <c:v>20</c:v>
                </c:pt>
                <c:pt idx="2">
                  <c:v>16.3</c:v>
                </c:pt>
                <c:pt idx="3">
                  <c:v>18.899999999999999</c:v>
                </c:pt>
                <c:pt idx="4">
                  <c:v>19.600000000000001</c:v>
                </c:pt>
                <c:pt idx="5">
                  <c:v>21.5</c:v>
                </c:pt>
                <c:pt idx="6">
                  <c:v>26.700000000000003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9C1-4781-99C2-6B4C1C2364E2}"/>
            </c:ext>
          </c:extLst>
        </c:ser>
        <c:ser>
          <c:idx val="1"/>
          <c:order val="3"/>
          <c:tx>
            <c:strRef>
              <c:f>Tabelle1!$E$1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rgbClr val="DC0000">
                <a:lumMod val="20000"/>
                <a:lumOff val="8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Tabelle1!$A$2:$A$8</c:f>
              <c:strCache>
                <c:ptCount val="7"/>
                <c:pt idx="0">
                  <c:v>Österreich</c:v>
                </c:pt>
                <c:pt idx="1">
                  <c:v>Deutschland</c:v>
                </c:pt>
                <c:pt idx="2">
                  <c:v>Schweiz</c:v>
                </c:pt>
                <c:pt idx="3">
                  <c:v>Niederlande</c:v>
                </c:pt>
                <c:pt idx="4">
                  <c:v>UK</c:v>
                </c:pt>
                <c:pt idx="5">
                  <c:v>Tschechien</c:v>
                </c:pt>
                <c:pt idx="6">
                  <c:v>Polen</c:v>
                </c:pt>
              </c:strCache>
            </c:strRef>
          </c:cat>
          <c:val>
            <c:numRef>
              <c:f>Tabelle1!$E$2:$E$8</c:f>
              <c:numCache>
                <c:formatCode>0</c:formatCode>
                <c:ptCount val="7"/>
                <c:pt idx="0">
                  <c:v>36.4</c:v>
                </c:pt>
                <c:pt idx="1">
                  <c:v>39.4</c:v>
                </c:pt>
                <c:pt idx="2">
                  <c:v>22.499999999999996</c:v>
                </c:pt>
                <c:pt idx="3">
                  <c:v>36.299999999999997</c:v>
                </c:pt>
                <c:pt idx="4">
                  <c:v>43.5</c:v>
                </c:pt>
                <c:pt idx="5">
                  <c:v>45.4</c:v>
                </c:pt>
                <c:pt idx="6">
                  <c:v>27.6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9C1-4781-99C2-6B4C1C2364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87295328"/>
        <c:axId val="287291016"/>
        <c:extLst/>
      </c:barChart>
      <c:valAx>
        <c:axId val="287291016"/>
        <c:scaling>
          <c:orientation val="minMax"/>
          <c:max val="60"/>
        </c:scaling>
        <c:delete val="1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287295328"/>
        <c:crosses val="autoZero"/>
        <c:crossBetween val="between"/>
      </c:valAx>
      <c:catAx>
        <c:axId val="287295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de-DE"/>
          </a:p>
        </c:txPr>
        <c:crossAx val="287291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447233436669399E-2"/>
          <c:y val="2.2721497927002707E-3"/>
          <c:w val="0.94260122640969113"/>
          <c:h val="0.11141181692696969"/>
        </c:manualLayout>
      </c:layout>
      <c:overlay val="0"/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de-DE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1952400662510058"/>
          <c:w val="1"/>
          <c:h val="0.75481103292759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Bevölkerung</c:v>
                </c:pt>
              </c:strCache>
            </c:strRef>
          </c:tx>
          <c:spPr>
            <a:solidFill>
              <a:srgbClr val="DADAD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78F-4D2B-8B1C-6DC7203DC78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78F-4D2B-8B1C-6DC7203DC78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78F-4D2B-8B1C-6DC7203DC78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78F-4D2B-8B1C-6DC7203DC78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Tabelle1!$A$2:$A$8</c:f>
              <c:strCache>
                <c:ptCount val="7"/>
                <c:pt idx="0">
                  <c:v>Österreich</c:v>
                </c:pt>
                <c:pt idx="1">
                  <c:v>Deutschland</c:v>
                </c:pt>
                <c:pt idx="2">
                  <c:v>Schweiz</c:v>
                </c:pt>
                <c:pt idx="3">
                  <c:v>Niederlande</c:v>
                </c:pt>
                <c:pt idx="4">
                  <c:v>UK</c:v>
                </c:pt>
                <c:pt idx="5">
                  <c:v>Tschechien</c:v>
                </c:pt>
                <c:pt idx="6">
                  <c:v>Polen</c:v>
                </c:pt>
              </c:strCache>
            </c:strRef>
          </c:cat>
          <c:val>
            <c:numRef>
              <c:f>Tabelle1!$B$2:$B$8</c:f>
              <c:numCache>
                <c:formatCode>0</c:formatCode>
                <c:ptCount val="7"/>
                <c:pt idx="0">
                  <c:v>72.7</c:v>
                </c:pt>
                <c:pt idx="1">
                  <c:v>79.599999999999994</c:v>
                </c:pt>
                <c:pt idx="2">
                  <c:v>73.7</c:v>
                </c:pt>
                <c:pt idx="3">
                  <c:v>76.8</c:v>
                </c:pt>
                <c:pt idx="4">
                  <c:v>89.8</c:v>
                </c:pt>
                <c:pt idx="5">
                  <c:v>70.3</c:v>
                </c:pt>
                <c:pt idx="6">
                  <c:v>67.900000000000006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8F-4D2B-8B1C-6DC7203DC78C}"/>
            </c:ext>
          </c:extLst>
        </c:ser>
        <c:ser>
          <c:idx val="3"/>
          <c:order val="1"/>
          <c:tx>
            <c:strRef>
              <c:f>Tabelle1!$C$1</c:f>
              <c:strCache>
                <c:ptCount val="1"/>
                <c:pt idx="0">
                  <c:v>Reiseplaner</c:v>
                </c:pt>
              </c:strCache>
            </c:strRef>
          </c:tx>
          <c:spPr>
            <a:solidFill>
              <a:srgbClr val="99999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78F-4D2B-8B1C-6DC7203DC78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78F-4D2B-8B1C-6DC7203DC78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78F-4D2B-8B1C-6DC7203DC7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Tabelle1!$A$2:$A$8</c:f>
              <c:strCache>
                <c:ptCount val="7"/>
                <c:pt idx="0">
                  <c:v>Österreich</c:v>
                </c:pt>
                <c:pt idx="1">
                  <c:v>Deutschland</c:v>
                </c:pt>
                <c:pt idx="2">
                  <c:v>Schweiz</c:v>
                </c:pt>
                <c:pt idx="3">
                  <c:v>Niederlande</c:v>
                </c:pt>
                <c:pt idx="4">
                  <c:v>UK</c:v>
                </c:pt>
                <c:pt idx="5">
                  <c:v>Tschechien</c:v>
                </c:pt>
                <c:pt idx="6">
                  <c:v>Polen</c:v>
                </c:pt>
              </c:strCache>
            </c:strRef>
          </c:cat>
          <c:val>
            <c:numRef>
              <c:f>Tabelle1!$C$2:$C$8</c:f>
              <c:numCache>
                <c:formatCode>0</c:formatCode>
                <c:ptCount val="7"/>
                <c:pt idx="0">
                  <c:v>74.400000000000006</c:v>
                </c:pt>
                <c:pt idx="1">
                  <c:v>82.2</c:v>
                </c:pt>
                <c:pt idx="2">
                  <c:v>75.8</c:v>
                </c:pt>
                <c:pt idx="3">
                  <c:v>76</c:v>
                </c:pt>
                <c:pt idx="4">
                  <c:v>89.5</c:v>
                </c:pt>
                <c:pt idx="5">
                  <c:v>71.400000000000006</c:v>
                </c:pt>
                <c:pt idx="6">
                  <c:v>68.7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8F-4D2B-8B1C-6DC7203DC78C}"/>
            </c:ext>
          </c:extLst>
        </c:ser>
        <c:ser>
          <c:idx val="4"/>
          <c:order val="2"/>
          <c:tx>
            <c:strRef>
              <c:f>Tabelle1!$D$1</c:f>
              <c:strCache>
                <c:ptCount val="1"/>
                <c:pt idx="0">
                  <c:v>Österreich-Planer</c:v>
                </c:pt>
              </c:strCache>
            </c:strRef>
          </c:tx>
          <c:spPr>
            <a:solidFill>
              <a:srgbClr val="DC00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78F-4D2B-8B1C-6DC7203DC78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78F-4D2B-8B1C-6DC7203DC78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78F-4D2B-8B1C-6DC7203DC78C}"/>
              </c:ext>
            </c:extLst>
          </c:dPt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078F-4D2B-8B1C-6DC7203DC7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Tabelle1!$A$2:$A$8</c:f>
              <c:strCache>
                <c:ptCount val="7"/>
                <c:pt idx="0">
                  <c:v>Österreich</c:v>
                </c:pt>
                <c:pt idx="1">
                  <c:v>Deutschland</c:v>
                </c:pt>
                <c:pt idx="2">
                  <c:v>Schweiz</c:v>
                </c:pt>
                <c:pt idx="3">
                  <c:v>Niederlande</c:v>
                </c:pt>
                <c:pt idx="4">
                  <c:v>UK</c:v>
                </c:pt>
                <c:pt idx="5">
                  <c:v>Tschechien</c:v>
                </c:pt>
                <c:pt idx="6">
                  <c:v>Polen</c:v>
                </c:pt>
              </c:strCache>
            </c:strRef>
          </c:cat>
          <c:val>
            <c:numRef>
              <c:f>Tabelle1!$D$2:$D$8</c:f>
              <c:numCache>
                <c:formatCode>0</c:formatCode>
                <c:ptCount val="7"/>
                <c:pt idx="0">
                  <c:v>77</c:v>
                </c:pt>
                <c:pt idx="1">
                  <c:v>83.4</c:v>
                </c:pt>
                <c:pt idx="2">
                  <c:v>86.9</c:v>
                </c:pt>
                <c:pt idx="3">
                  <c:v>83.6</c:v>
                </c:pt>
                <c:pt idx="4">
                  <c:v>0</c:v>
                </c:pt>
                <c:pt idx="5">
                  <c:v>75.3</c:v>
                </c:pt>
                <c:pt idx="6">
                  <c:v>77.099999999999994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78F-4D2B-8B1C-6DC7203DC7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87295328"/>
        <c:axId val="287291016"/>
        <c:extLst/>
      </c:barChart>
      <c:valAx>
        <c:axId val="287291016"/>
        <c:scaling>
          <c:orientation val="minMax"/>
          <c:max val="100"/>
        </c:scaling>
        <c:delete val="1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287295328"/>
        <c:crosses val="autoZero"/>
        <c:crossBetween val="between"/>
      </c:valAx>
      <c:catAx>
        <c:axId val="287295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de-DE"/>
          </a:p>
        </c:txPr>
        <c:crossAx val="287291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447233436669399E-2"/>
          <c:y val="2.2721497927002707E-3"/>
          <c:w val="0.94260122640969113"/>
          <c:h val="0.11141181692696969"/>
        </c:manualLayout>
      </c:layout>
      <c:overlay val="0"/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/>
      </a:pPr>
      <a:endParaRPr lang="de-DE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AT</c:v>
                </c:pt>
              </c:strCache>
            </c:strRef>
          </c:tx>
          <c:spPr>
            <a:solidFill>
              <a:srgbClr val="DC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63D-40EF-86C6-9A4BA4386DC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63D-40EF-86C6-9A4BA4386DC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5162065217391304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63D-40EF-86C6-9A4BA4386DC1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63D-40EF-86C6-9A4BA4386D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Tabelle1!$B$2:$B$6</c:f>
              <c:numCache>
                <c:formatCode>0</c:formatCode>
                <c:ptCount val="3"/>
                <c:pt idx="0">
                  <c:v>58</c:v>
                </c:pt>
                <c:pt idx="1">
                  <c:v>58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DEA-4C9E-A6BA-82A95EDAF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35C-460A-B2F0-E997183580B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35C-460A-B2F0-E997183580B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5162065217391304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35C-460A-B2F0-E997183580B4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35C-460A-B2F0-E997183580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Tabelle1!$B$2:$B$6</c:f>
              <c:numCache>
                <c:formatCode>0</c:formatCode>
                <c:ptCount val="3"/>
                <c:pt idx="0">
                  <c:v>64</c:v>
                </c:pt>
                <c:pt idx="1">
                  <c:v>63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5C-460A-B2F0-E99718358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CH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672-4A9A-B77A-3A730B3E799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672-4A9A-B77A-3A730B3E799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485386473429951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672-4A9A-B77A-3A730B3E7991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672-4A9A-B77A-3A730B3E79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Tabelle1!$B$2:$B$6</c:f>
              <c:numCache>
                <c:formatCode>0</c:formatCode>
                <c:ptCount val="3"/>
                <c:pt idx="0">
                  <c:v>52</c:v>
                </c:pt>
                <c:pt idx="1">
                  <c:v>45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72-4A9A-B77A-3A730B3E79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NL</c:v>
                </c:pt>
              </c:strCache>
            </c:strRef>
          </c:tx>
          <c:spPr>
            <a:solidFill>
              <a:srgbClr val="77C7BE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4FA-40DE-B21A-0AACB4FA19D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4FA-40DE-B21A-0AACB4FA19D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086835748792269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4FA-40DE-B21A-0AACB4FA19D1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4FA-40DE-B21A-0AACB4FA19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Tabelle1!$B$2:$B$6</c:f>
              <c:numCache>
                <c:formatCode>0</c:formatCode>
                <c:ptCount val="3"/>
                <c:pt idx="0">
                  <c:v>59</c:v>
                </c:pt>
                <c:pt idx="1">
                  <c:v>54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FA-40DE-B21A-0AACB4FA1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4D5-498D-9053-A26C41D380A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4D5-498D-9053-A26C41D380AE}"/>
                </c:ext>
              </c:extLst>
            </c:dLbl>
            <c:dLbl>
              <c:idx val="2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485386473429951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4D5-498D-9053-A26C41D380AE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4D5-498D-9053-A26C41D380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Tabelle1!$B$2:$B$6</c:f>
              <c:numCache>
                <c:formatCode>0</c:formatCode>
                <c:ptCount val="3"/>
                <c:pt idx="0">
                  <c:v>68</c:v>
                </c:pt>
                <c:pt idx="1">
                  <c:v>44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D5-498D-9053-A26C41D38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CZ</c:v>
                </c:pt>
              </c:strCache>
            </c:strRef>
          </c:tx>
          <c:spPr>
            <a:solidFill>
              <a:srgbClr val="999999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6304347826085"/>
                      <c:h val="8.163546596188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CDC-4DCC-A90E-51451BC3E0F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539716798823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CDC-4DCC-A90E-51451BC3E0F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95157004830918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CDC-4DCC-A90E-51451BC3E0FB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350120772946862"/>
                      <c:h val="0.12141883144038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CDC-4DCC-A90E-51451BC3E0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 algn="l"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1</c:v>
              </c:pt>
              <c:pt idx="1">
                <c:v>2</c:v>
              </c:pt>
              <c:pt idx="2">
                <c:v>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Tabelle1!$B$2:$B$6</c:f>
              <c:numCache>
                <c:formatCode>0</c:formatCode>
                <c:ptCount val="3"/>
                <c:pt idx="0">
                  <c:v>67</c:v>
                </c:pt>
                <c:pt idx="1">
                  <c:v>43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DC-4DCC-A90E-51451BC3E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737479944"/>
        <c:axId val="737485848"/>
      </c:barChart>
      <c:catAx>
        <c:axId val="73747994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37485848"/>
        <c:crosses val="autoZero"/>
        <c:auto val="1"/>
        <c:lblAlgn val="ctr"/>
        <c:lblOffset val="100"/>
        <c:noMultiLvlLbl val="0"/>
      </c:catAx>
      <c:valAx>
        <c:axId val="737485848"/>
        <c:scaling>
          <c:orientation val="minMax"/>
          <c:max val="80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73747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3.png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0.20607</cdr:x>
      <cdr:y>0.78331</cdr:y>
    </cdr:from>
    <cdr:to>
      <cdr:x>0.2403</cdr:x>
      <cdr:y>0.86354</cdr:y>
    </cdr:to>
    <cdr:pic>
      <cdr:nvPicPr>
        <cdr:cNvPr id="2" name="Grafik 1">
          <a:extLst xmlns:a="http://schemas.openxmlformats.org/drawingml/2006/main">
            <a:ext uri="{FF2B5EF4-FFF2-40B4-BE49-F238E27FC236}">
              <a16:creationId xmlns:a16="http://schemas.microsoft.com/office/drawing/2014/main" id="{31969D40-3FF0-4202-AF29-FA919B11078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167299" y="3514682"/>
          <a:ext cx="360000" cy="360000"/>
        </a:xfrm>
        <a:prstGeom xmlns:a="http://schemas.openxmlformats.org/drawingml/2006/main" prst="ellipse">
          <a:avLst/>
        </a:prstGeom>
        <a:ln xmlns:a="http://schemas.openxmlformats.org/drawingml/2006/main" w="63500" cap="rnd">
          <a:noFill/>
        </a:ln>
        <a:effectLst xmlns:a="http://schemas.openxmlformats.org/drawingml/2006/main"/>
      </cdr:spPr>
    </cdr:pic>
  </cdr:relSizeAnchor>
  <cdr:relSizeAnchor xmlns:cdr="http://schemas.openxmlformats.org/drawingml/2006/chartDrawing">
    <cdr:from>
      <cdr:x>0.0714</cdr:x>
      <cdr:y>0.78331</cdr:y>
    </cdr:from>
    <cdr:to>
      <cdr:x>0.10563</cdr:x>
      <cdr:y>0.86354</cdr:y>
    </cdr:to>
    <cdr:pic>
      <cdr:nvPicPr>
        <cdr:cNvPr id="3" name="Grafik 2">
          <a:extLst xmlns:a="http://schemas.openxmlformats.org/drawingml/2006/main">
            <a:ext uri="{FF2B5EF4-FFF2-40B4-BE49-F238E27FC236}">
              <a16:creationId xmlns:a16="http://schemas.microsoft.com/office/drawing/2014/main" id="{CD0D8997-7F7C-431B-BB40-4FA2AB0D2E1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750926" y="3514682"/>
          <a:ext cx="360000" cy="360000"/>
        </a:xfrm>
        <a:prstGeom xmlns:a="http://schemas.openxmlformats.org/drawingml/2006/main" prst="ellipse">
          <a:avLst/>
        </a:prstGeom>
        <a:ln xmlns:a="http://schemas.openxmlformats.org/drawingml/2006/main" w="63500" cap="rnd">
          <a:noFill/>
        </a:ln>
        <a:effectLst xmlns:a="http://schemas.openxmlformats.org/drawingml/2006/main"/>
      </cdr:spPr>
    </cdr:pic>
  </cdr:relSizeAnchor>
  <cdr:relSizeAnchor xmlns:cdr="http://schemas.openxmlformats.org/drawingml/2006/chartDrawing">
    <cdr:from>
      <cdr:x>0.34892</cdr:x>
      <cdr:y>0.78331</cdr:y>
    </cdr:from>
    <cdr:to>
      <cdr:x>0.38305</cdr:x>
      <cdr:y>0.86354</cdr:y>
    </cdr:to>
    <cdr:pic>
      <cdr:nvPicPr>
        <cdr:cNvPr id="4" name="Grafik 3">
          <a:extLst xmlns:a="http://schemas.openxmlformats.org/drawingml/2006/main">
            <a:ext uri="{FF2B5EF4-FFF2-40B4-BE49-F238E27FC236}">
              <a16:creationId xmlns:a16="http://schemas.microsoft.com/office/drawing/2014/main" id="{14A8FA22-B5D5-4B10-B5A6-0679178700A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3669670" y="3514682"/>
          <a:ext cx="358937" cy="360000"/>
        </a:xfrm>
        <a:prstGeom xmlns:a="http://schemas.openxmlformats.org/drawingml/2006/main" prst="ellipse">
          <a:avLst/>
        </a:prstGeom>
        <a:ln xmlns:a="http://schemas.openxmlformats.org/drawingml/2006/main" w="63500" cap="rnd">
          <a:noFill/>
        </a:ln>
        <a:effectLst xmlns:a="http://schemas.openxmlformats.org/drawingml/2006/main"/>
      </cdr:spPr>
    </cdr:pic>
  </cdr:relSizeAnchor>
  <cdr:relSizeAnchor xmlns:cdr="http://schemas.openxmlformats.org/drawingml/2006/chartDrawing">
    <cdr:from>
      <cdr:x>0.48289</cdr:x>
      <cdr:y>0.78331</cdr:y>
    </cdr:from>
    <cdr:to>
      <cdr:x>0.51711</cdr:x>
      <cdr:y>0.86354</cdr:y>
    </cdr:to>
    <cdr:pic>
      <cdr:nvPicPr>
        <cdr:cNvPr id="5" name="Grafik 4">
          <a:extLst xmlns:a="http://schemas.openxmlformats.org/drawingml/2006/main">
            <a:ext uri="{FF2B5EF4-FFF2-40B4-BE49-F238E27FC236}">
              <a16:creationId xmlns:a16="http://schemas.microsoft.com/office/drawing/2014/main" id="{D86C8C30-3C45-4A9E-96CD-51E1BC2A39A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BEBA8EAE-BF5A-486C-A8C5-ECC9F3942E4B}">
              <a14:imgProps xmlns:a14="http://schemas.microsoft.com/office/drawing/2010/main">
                <a14:imgLayer r:embed="rId5">
                  <a14:imgEffect>
                    <a14:brightnessContrast contrast="40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078632" y="3514682"/>
          <a:ext cx="360000" cy="36000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/>
      </cdr:spPr>
    </cdr:pic>
  </cdr:relSizeAnchor>
  <cdr:relSizeAnchor xmlns:cdr="http://schemas.openxmlformats.org/drawingml/2006/chartDrawing">
    <cdr:from>
      <cdr:x>0.62871</cdr:x>
      <cdr:y>0.78331</cdr:y>
    </cdr:from>
    <cdr:to>
      <cdr:x>0.66294</cdr:x>
      <cdr:y>0.86354</cdr:y>
    </cdr:to>
    <cdr:pic>
      <cdr:nvPicPr>
        <cdr:cNvPr id="6" name="Grafik 5">
          <a:extLst xmlns:a="http://schemas.openxmlformats.org/drawingml/2006/main">
            <a:ext uri="{FF2B5EF4-FFF2-40B4-BE49-F238E27FC236}">
              <a16:creationId xmlns:a16="http://schemas.microsoft.com/office/drawing/2014/main" id="{5E065248-035F-477A-A169-D2A3D3F9CB1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/>
        <a:stretch xmlns:a="http://schemas.openxmlformats.org/drawingml/2006/main">
          <a:fillRect/>
        </a:stretch>
      </cdr:blipFill>
      <cdr:spPr>
        <a:xfrm xmlns:a="http://schemas.openxmlformats.org/drawingml/2006/main">
          <a:off x="6612299" y="3514682"/>
          <a:ext cx="360000" cy="3600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0.76346</cdr:x>
      <cdr:y>0.78331</cdr:y>
    </cdr:from>
    <cdr:to>
      <cdr:x>0.79769</cdr:x>
      <cdr:y>0.86354</cdr:y>
    </cdr:to>
    <cdr:pic>
      <cdr:nvPicPr>
        <cdr:cNvPr id="7" name="Grafik 6">
          <a:extLst xmlns:a="http://schemas.openxmlformats.org/drawingml/2006/main">
            <a:ext uri="{FF2B5EF4-FFF2-40B4-BE49-F238E27FC236}">
              <a16:creationId xmlns:a16="http://schemas.microsoft.com/office/drawing/2014/main" id="{A7D34CD6-14C0-4871-BB68-FB4A24A0212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7"/>
        <a:stretch xmlns:a="http://schemas.openxmlformats.org/drawingml/2006/main">
          <a:fillRect/>
        </a:stretch>
      </cdr:blipFill>
      <cdr:spPr>
        <a:xfrm xmlns:a="http://schemas.openxmlformats.org/drawingml/2006/main">
          <a:off x="8029514" y="3514682"/>
          <a:ext cx="360000" cy="360000"/>
        </a:xfrm>
        <a:prstGeom xmlns:a="http://schemas.openxmlformats.org/drawingml/2006/main" prst="ellipse">
          <a:avLst/>
        </a:prstGeom>
        <a:ln xmlns:a="http://schemas.openxmlformats.org/drawingml/2006/main" w="63500" cap="rnd">
          <a:noFill/>
        </a:ln>
        <a:effectLst xmlns:a="http://schemas.openxmlformats.org/drawingml/2006/main"/>
      </cdr:spPr>
    </cdr:pic>
  </cdr:relSizeAnchor>
  <cdr:relSizeAnchor xmlns:cdr="http://schemas.openxmlformats.org/drawingml/2006/chartDrawing">
    <cdr:from>
      <cdr:x>0.90683</cdr:x>
      <cdr:y>0.78331</cdr:y>
    </cdr:from>
    <cdr:to>
      <cdr:x>0.94105</cdr:x>
      <cdr:y>0.86354</cdr:y>
    </cdr:to>
    <cdr:pic>
      <cdr:nvPicPr>
        <cdr:cNvPr id="8" name="Grafik 7">
          <a:extLst xmlns:a="http://schemas.openxmlformats.org/drawingml/2006/main">
            <a:ext uri="{FF2B5EF4-FFF2-40B4-BE49-F238E27FC236}">
              <a16:creationId xmlns:a16="http://schemas.microsoft.com/office/drawing/2014/main" id="{20ECDC42-9991-4CCF-AFE4-1452A33F1B7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8"/>
        <a:stretch xmlns:a="http://schemas.openxmlformats.org/drawingml/2006/main">
          <a:fillRect/>
        </a:stretch>
      </cdr:blipFill>
      <cdr:spPr>
        <a:xfrm xmlns:a="http://schemas.openxmlformats.org/drawingml/2006/main">
          <a:off x="9537319" y="3514682"/>
          <a:ext cx="360000" cy="360000"/>
        </a:xfrm>
        <a:prstGeom xmlns:a="http://schemas.openxmlformats.org/drawingml/2006/main" prst="ellipse">
          <a:avLst/>
        </a:prstGeom>
        <a:ln xmlns:a="http://schemas.openxmlformats.org/drawingml/2006/main" w="63500" cap="rnd">
          <a:noFill/>
        </a:ln>
        <a:effectLst xmlns:a="http://schemas.openxmlformats.org/drawingml/2006/main"/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A09AB-F362-4AC0-99E7-C7B8B430880E}" type="datetimeFigureOut">
              <a:rPr lang="de-DE" smtClean="0"/>
              <a:t>12.10.21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F6F8D-42D7-44C9-9549-699F41D8EB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4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7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5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517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43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19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600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20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64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180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F6F8D-42D7-44C9-9549-699F41D8EB9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7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034CFD24-7989-4B42-B805-1EAD499258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3940" y="5659145"/>
            <a:ext cx="1503336" cy="788150"/>
          </a:xfrm>
          <a:prstGeom prst="rect">
            <a:avLst/>
          </a:prstGeom>
          <a:noFill/>
        </p:spPr>
        <p:txBody>
          <a:bodyPr rIns="0" anchor="t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19. Juli</a:t>
            </a:r>
          </a:p>
          <a:p>
            <a:r>
              <a:rPr lang="de-DE"/>
              <a:t>2021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50E4542-C68C-B541-8A36-B67F35458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020" y="1201584"/>
            <a:ext cx="6851084" cy="4113874"/>
          </a:xfrm>
          <a:prstGeom prst="rect">
            <a:avLst/>
          </a:prstGeom>
          <a:noFill/>
        </p:spPr>
        <p:txBody>
          <a:bodyPr lIns="0" anchor="b" anchorCtr="0">
            <a:norm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288B9B5E-22F7-FE4C-944B-78CB039D5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209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48343320-6A28-2E49-AE6C-E5DC73770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45078" y="1175895"/>
            <a:ext cx="4213988" cy="103439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EA36CC-5FAB-AB4D-BDC1-72664C722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9038" y="2924797"/>
            <a:ext cx="6526412" cy="1467305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Mastertextformat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Fünfte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D955D48-BCFC-1549-B99C-085EEBABFF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459038" y="2623481"/>
            <a:ext cx="6526412" cy="28184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1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322C295-E185-DD48-AAB8-397F118273D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59038" y="5046154"/>
            <a:ext cx="6526412" cy="123838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Mastertextformat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Zweite Ebene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4664B00-B804-A44B-97D7-E1DC8EF10D3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59038" y="4744838"/>
            <a:ext cx="6526412" cy="28184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1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D0C5A991-9597-384C-9B12-DB372DE10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2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EA36CC-5FAB-AB4D-BDC1-72664C722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9038" y="2924797"/>
            <a:ext cx="6526412" cy="1467305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Mastertextformat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Fünfte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D955D48-BCFC-1549-B99C-085EEBABFF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459038" y="2623481"/>
            <a:ext cx="6526412" cy="28184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1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322C295-E185-DD48-AAB8-397F118273D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59038" y="5046154"/>
            <a:ext cx="6526412" cy="123838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Mastertextformat bearbeiten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Zweite Ebene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4664B00-B804-A44B-97D7-E1DC8EF10D3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459038" y="4744838"/>
            <a:ext cx="6526412" cy="28184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1"/>
            </a:lvl1pPr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B9E191BA-3951-7A4A-AE6B-75FF3E4C8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70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93FA2-C85F-4064-BFC6-FC47CC2B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646" y="1026082"/>
            <a:ext cx="8400189" cy="97051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7C30F0F-4796-41FB-889B-99817135A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490687" y="4313214"/>
            <a:ext cx="2760226" cy="1887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078351-EC47-4BFD-A561-D7AE2D0A2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0687" y="2858519"/>
            <a:ext cx="2760226" cy="13923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ADEF6CB5-DE5B-2041-A34D-75DE4D1906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490687" y="2501368"/>
            <a:ext cx="2760226" cy="35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F7724ADA-2E80-6D4F-8D46-B49A9DC53C0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993560" y="4313214"/>
            <a:ext cx="2760226" cy="1887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517802F6-B22C-B445-97DF-E2BC95F92EA3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993560" y="2858519"/>
            <a:ext cx="2760226" cy="13923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1182FC8F-8F5E-8940-A8C3-F49D45A51F4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993560" y="2501368"/>
            <a:ext cx="2760226" cy="35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52BC44D8-FEB3-344B-8BD2-6FAD8AA7EF5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455716" y="4313214"/>
            <a:ext cx="2760226" cy="1887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C96BD42-B46D-134C-8755-B181397A4A5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455716" y="2858519"/>
            <a:ext cx="2760226" cy="13923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4889FFF-FBAC-E343-AA74-FD0E01DF86D7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455716" y="2501368"/>
            <a:ext cx="2760226" cy="3571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26AF7999-BAAC-DB42-B105-89EA1C6A3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463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93FA2-C85F-4064-BFC6-FC47CC2B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646" y="1026082"/>
            <a:ext cx="8400189" cy="97051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078351-EC47-4BFD-A561-D7AE2D0A2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0687" y="3162009"/>
            <a:ext cx="7276384" cy="3038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ADEF6CB5-DE5B-2041-A34D-75DE4D1906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490686" y="2501368"/>
            <a:ext cx="7276385" cy="64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69BE1B41-D81D-474E-8C16-5D3A74206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972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7804AAE-2BA5-A842-B8F0-942EDA7C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96" y="623774"/>
            <a:ext cx="8400189" cy="97051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2400" b="1"/>
            </a:lvl1pPr>
          </a:lstStyle>
          <a:p>
            <a:r>
              <a:rPr lang="de-DE" b="0"/>
              <a:t>Mastertitelformat bearbeiten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198A75FA-A6EC-9D4D-ADEA-DED94C658F2F}"/>
              </a:ext>
            </a:extLst>
          </p:cNvPr>
          <p:cNvSpPr txBox="1">
            <a:spLocks/>
          </p:cNvSpPr>
          <p:nvPr userDrawn="1"/>
        </p:nvSpPr>
        <p:spPr>
          <a:xfrm>
            <a:off x="1490896" y="2460740"/>
            <a:ext cx="9530239" cy="4318196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200"/>
              <a:t>2019 haben wir mit 153 Millionen Nächtigungen Rekorde geschrieben. </a:t>
            </a:r>
            <a:r>
              <a:rPr lang="de-AT" sz="1200" err="1"/>
              <a:t>Lorem</a:t>
            </a:r>
            <a:r>
              <a:rPr lang="de-AT" sz="1200"/>
              <a:t> </a:t>
            </a:r>
            <a:r>
              <a:rPr lang="de-AT" sz="1200" err="1"/>
              <a:t>ipsum</a:t>
            </a:r>
            <a:r>
              <a:rPr lang="de-AT" sz="1200"/>
              <a:t> </a:t>
            </a:r>
            <a:r>
              <a:rPr lang="de-AT" sz="1200" err="1"/>
              <a:t>dolor</a:t>
            </a:r>
            <a:r>
              <a:rPr lang="de-AT" sz="1200"/>
              <a:t> </a:t>
            </a:r>
            <a:r>
              <a:rPr lang="de-AT" sz="1200" err="1"/>
              <a:t>amet</a:t>
            </a:r>
            <a:r>
              <a:rPr lang="de-AT" sz="1200"/>
              <a:t>, </a:t>
            </a:r>
            <a:r>
              <a:rPr lang="de-AT" sz="1200" err="1"/>
              <a:t>consectetur</a:t>
            </a:r>
            <a:r>
              <a:rPr lang="de-AT" sz="1200"/>
              <a:t> </a:t>
            </a:r>
            <a:r>
              <a:rPr lang="de-AT" sz="1200" err="1"/>
              <a:t>adipiscing</a:t>
            </a:r>
            <a:r>
              <a:rPr lang="de-AT" sz="1200"/>
              <a:t>. </a:t>
            </a:r>
          </a:p>
          <a:p>
            <a:r>
              <a:rPr lang="de-AT" sz="1200" err="1"/>
              <a:t>Estibulum</a:t>
            </a:r>
            <a:r>
              <a:rPr lang="de-AT" sz="1200"/>
              <a:t> </a:t>
            </a:r>
            <a:r>
              <a:rPr lang="de-AT" sz="1200" err="1"/>
              <a:t>pulvinar</a:t>
            </a:r>
            <a:r>
              <a:rPr lang="de-AT" sz="1200"/>
              <a:t> </a:t>
            </a:r>
            <a:r>
              <a:rPr lang="de-AT" sz="1200" err="1"/>
              <a:t>elit</a:t>
            </a:r>
            <a:r>
              <a:rPr lang="de-AT" sz="1200"/>
              <a:t> non </a:t>
            </a:r>
            <a:r>
              <a:rPr lang="de-AT" sz="1200" err="1"/>
              <a:t>velit</a:t>
            </a:r>
            <a:r>
              <a:rPr lang="de-AT" sz="1200"/>
              <a:t> </a:t>
            </a:r>
            <a:r>
              <a:rPr lang="de-AT" sz="1200" err="1"/>
              <a:t>placerat</a:t>
            </a:r>
            <a:r>
              <a:rPr lang="de-AT" sz="1200"/>
              <a:t>. Duis in </a:t>
            </a:r>
            <a:r>
              <a:rPr lang="de-AT" sz="1200" err="1"/>
              <a:t>arcu</a:t>
            </a:r>
            <a:r>
              <a:rPr lang="de-AT" sz="1200"/>
              <a:t> et </a:t>
            </a:r>
            <a:r>
              <a:rPr lang="de-AT" sz="1200" err="1"/>
              <a:t>purus</a:t>
            </a:r>
            <a:r>
              <a:rPr lang="de-AT" sz="1200"/>
              <a:t> </a:t>
            </a:r>
            <a:r>
              <a:rPr lang="de-AT" sz="1200" err="1"/>
              <a:t>eleifend</a:t>
            </a:r>
            <a:r>
              <a:rPr lang="de-AT" sz="1200"/>
              <a:t> </a:t>
            </a:r>
            <a:r>
              <a:rPr lang="de-AT" sz="1200" err="1"/>
              <a:t>imperdiet</a:t>
            </a:r>
            <a:r>
              <a:rPr lang="de-AT" sz="1200"/>
              <a:t> </a:t>
            </a:r>
            <a:r>
              <a:rPr lang="de-AT" sz="1200" err="1"/>
              <a:t>eget</a:t>
            </a:r>
            <a:r>
              <a:rPr lang="de-AT" sz="1200"/>
              <a:t> in </a:t>
            </a:r>
            <a:r>
              <a:rPr lang="de-AT" sz="1200" err="1"/>
              <a:t>lorem</a:t>
            </a:r>
            <a:r>
              <a:rPr lang="de-AT" sz="1200"/>
              <a:t>. </a:t>
            </a:r>
            <a:br>
              <a:rPr lang="de-AT" sz="1200"/>
            </a:br>
            <a:endParaRPr lang="de-AT" sz="1200"/>
          </a:p>
          <a:p>
            <a:r>
              <a:rPr lang="de-AT" sz="1200" b="1"/>
              <a:t>Zwischenheadline 1:</a:t>
            </a:r>
            <a:endParaRPr lang="de-AT" sz="1200"/>
          </a:p>
          <a:p>
            <a:r>
              <a:rPr lang="de-AT" sz="1200" err="1"/>
              <a:t>Etiam</a:t>
            </a:r>
            <a:r>
              <a:rPr lang="de-AT" sz="1200"/>
              <a:t> </a:t>
            </a:r>
            <a:r>
              <a:rPr lang="de-AT" sz="1200" err="1"/>
              <a:t>quis</a:t>
            </a:r>
            <a:r>
              <a:rPr lang="de-AT" sz="1200"/>
              <a:t> </a:t>
            </a:r>
            <a:r>
              <a:rPr lang="de-AT" sz="1200" err="1"/>
              <a:t>hendrerit</a:t>
            </a:r>
            <a:r>
              <a:rPr lang="de-AT" sz="1200"/>
              <a:t> </a:t>
            </a:r>
            <a:r>
              <a:rPr lang="de-AT" sz="1200" err="1"/>
              <a:t>velit</a:t>
            </a:r>
            <a:r>
              <a:rPr lang="de-AT" sz="1200"/>
              <a:t>, </a:t>
            </a:r>
            <a:r>
              <a:rPr lang="de-AT" sz="1200" err="1"/>
              <a:t>nec</a:t>
            </a:r>
            <a:r>
              <a:rPr lang="de-AT" sz="1200"/>
              <a:t> </a:t>
            </a:r>
            <a:r>
              <a:rPr lang="de-AT" sz="1200" err="1"/>
              <a:t>mattis</a:t>
            </a:r>
            <a:r>
              <a:rPr lang="de-AT" sz="1200"/>
              <a:t> </a:t>
            </a:r>
            <a:r>
              <a:rPr lang="de-AT" sz="1200" err="1"/>
              <a:t>ipsum</a:t>
            </a:r>
            <a:r>
              <a:rPr lang="de-AT" sz="1200"/>
              <a:t>. </a:t>
            </a:r>
            <a:r>
              <a:rPr lang="de-AT" sz="1200" err="1"/>
              <a:t>Pellentesque</a:t>
            </a:r>
            <a:r>
              <a:rPr lang="de-AT" sz="1200"/>
              <a:t> </a:t>
            </a:r>
            <a:r>
              <a:rPr lang="de-AT" sz="1200" err="1"/>
              <a:t>habitant</a:t>
            </a:r>
            <a:r>
              <a:rPr lang="de-AT" sz="1200"/>
              <a:t> </a:t>
            </a:r>
            <a:r>
              <a:rPr lang="de-AT" sz="1200" err="1"/>
              <a:t>morbi</a:t>
            </a:r>
            <a:r>
              <a:rPr lang="de-AT" sz="1200"/>
              <a:t> </a:t>
            </a:r>
            <a:r>
              <a:rPr lang="de-AT" sz="1200" err="1"/>
              <a:t>tristique</a:t>
            </a:r>
            <a:r>
              <a:rPr lang="de-AT" sz="1200"/>
              <a:t> </a:t>
            </a:r>
            <a:r>
              <a:rPr lang="de-AT" sz="1200" err="1"/>
              <a:t>senectus</a:t>
            </a:r>
            <a:r>
              <a:rPr lang="de-AT" sz="1200"/>
              <a:t> et </a:t>
            </a:r>
            <a:r>
              <a:rPr lang="de-AT" sz="1200" err="1"/>
              <a:t>netus</a:t>
            </a:r>
            <a:r>
              <a:rPr lang="de-AT" sz="1200"/>
              <a:t> et </a:t>
            </a:r>
            <a:r>
              <a:rPr lang="de-AT" sz="1200" err="1"/>
              <a:t>malesuada</a:t>
            </a:r>
            <a:r>
              <a:rPr lang="de-AT" sz="1200"/>
              <a:t> </a:t>
            </a:r>
            <a:r>
              <a:rPr lang="de-AT" sz="1200" err="1"/>
              <a:t>fames</a:t>
            </a:r>
            <a:r>
              <a:rPr lang="de-AT" sz="1200"/>
              <a:t> </a:t>
            </a:r>
            <a:r>
              <a:rPr lang="de-AT" sz="1200" err="1"/>
              <a:t>ac</a:t>
            </a:r>
            <a:r>
              <a:rPr lang="de-AT" sz="1200"/>
              <a:t> </a:t>
            </a:r>
            <a:r>
              <a:rPr lang="de-AT" sz="1200" err="1"/>
              <a:t>turpis</a:t>
            </a:r>
            <a:r>
              <a:rPr lang="de-AT" sz="1200"/>
              <a:t> </a:t>
            </a:r>
            <a:r>
              <a:rPr lang="de-AT" sz="1200" err="1"/>
              <a:t>egestas</a:t>
            </a:r>
            <a:r>
              <a:rPr lang="de-AT" sz="1200"/>
              <a:t>. Vestibulum </a:t>
            </a:r>
            <a:r>
              <a:rPr lang="de-AT" sz="1200" err="1"/>
              <a:t>rhoncus</a:t>
            </a:r>
            <a:r>
              <a:rPr lang="de-AT" sz="1200"/>
              <a:t> </a:t>
            </a:r>
            <a:r>
              <a:rPr lang="de-AT" sz="1200" err="1"/>
              <a:t>neque</a:t>
            </a:r>
            <a:r>
              <a:rPr lang="de-AT" sz="1200"/>
              <a:t> </a:t>
            </a:r>
            <a:r>
              <a:rPr lang="de-AT" sz="1200" err="1"/>
              <a:t>eu</a:t>
            </a:r>
            <a:r>
              <a:rPr lang="de-AT" sz="1200"/>
              <a:t> </a:t>
            </a:r>
            <a:r>
              <a:rPr lang="de-AT" sz="1200" err="1"/>
              <a:t>nunc</a:t>
            </a:r>
            <a:r>
              <a:rPr lang="de-AT" sz="1200"/>
              <a:t> </a:t>
            </a:r>
            <a:r>
              <a:rPr lang="de-AT" sz="1200" err="1"/>
              <a:t>maximus</a:t>
            </a:r>
            <a:r>
              <a:rPr lang="de-AT" sz="1200"/>
              <a:t>, </a:t>
            </a:r>
            <a:r>
              <a:rPr lang="de-AT" sz="1200" err="1"/>
              <a:t>sed</a:t>
            </a:r>
            <a:r>
              <a:rPr lang="de-AT" sz="1200"/>
              <a:t> </a:t>
            </a:r>
            <a:r>
              <a:rPr lang="de-AT" sz="1200" err="1"/>
              <a:t>finibus</a:t>
            </a:r>
            <a:r>
              <a:rPr lang="de-AT" sz="1200"/>
              <a:t> ex </a:t>
            </a:r>
            <a:r>
              <a:rPr lang="de-AT" sz="1200" err="1"/>
              <a:t>blandit</a:t>
            </a:r>
            <a:r>
              <a:rPr lang="de-AT" sz="1200"/>
              <a:t>. </a:t>
            </a:r>
            <a:r>
              <a:rPr lang="de-AT" sz="1200" err="1"/>
              <a:t>Etiam</a:t>
            </a:r>
            <a:r>
              <a:rPr lang="de-AT" sz="1200"/>
              <a:t> </a:t>
            </a:r>
            <a:r>
              <a:rPr lang="de-AT" sz="1200" err="1"/>
              <a:t>quis</a:t>
            </a:r>
            <a:r>
              <a:rPr lang="de-AT" sz="1200"/>
              <a:t> </a:t>
            </a:r>
            <a:r>
              <a:rPr lang="de-AT" sz="1200" err="1"/>
              <a:t>hendrerit</a:t>
            </a:r>
            <a:r>
              <a:rPr lang="de-AT" sz="1200"/>
              <a:t> </a:t>
            </a:r>
            <a:r>
              <a:rPr lang="de-AT" sz="1200" err="1"/>
              <a:t>velit</a:t>
            </a:r>
            <a:r>
              <a:rPr lang="de-AT" sz="1200"/>
              <a:t>, </a:t>
            </a:r>
            <a:r>
              <a:rPr lang="de-AT" sz="1200" err="1"/>
              <a:t>nec</a:t>
            </a:r>
            <a:r>
              <a:rPr lang="de-AT" sz="1200"/>
              <a:t> </a:t>
            </a:r>
            <a:r>
              <a:rPr lang="de-AT" sz="1200" err="1"/>
              <a:t>mattis</a:t>
            </a:r>
            <a:r>
              <a:rPr lang="de-AT" sz="1200"/>
              <a:t> </a:t>
            </a:r>
            <a:r>
              <a:rPr lang="de-AT" sz="1200" err="1"/>
              <a:t>ipsum</a:t>
            </a:r>
            <a:r>
              <a:rPr lang="de-AT" sz="1200"/>
              <a:t>. </a:t>
            </a:r>
            <a:r>
              <a:rPr lang="de-AT" sz="1200" err="1"/>
              <a:t>Pellentesque</a:t>
            </a:r>
            <a:r>
              <a:rPr lang="de-AT" sz="1200"/>
              <a:t> </a:t>
            </a:r>
            <a:r>
              <a:rPr lang="de-AT" sz="1200" err="1"/>
              <a:t>habitant</a:t>
            </a:r>
            <a:r>
              <a:rPr lang="de-AT" sz="1200"/>
              <a:t> </a:t>
            </a:r>
            <a:r>
              <a:rPr lang="de-AT" sz="1200" err="1"/>
              <a:t>morbi</a:t>
            </a:r>
            <a:r>
              <a:rPr lang="de-AT" sz="1200"/>
              <a:t> </a:t>
            </a:r>
            <a:r>
              <a:rPr lang="de-AT" sz="1200" err="1"/>
              <a:t>tristique</a:t>
            </a:r>
            <a:r>
              <a:rPr lang="de-AT" sz="1200"/>
              <a:t> </a:t>
            </a:r>
            <a:r>
              <a:rPr lang="de-AT" sz="1200" err="1"/>
              <a:t>senectus</a:t>
            </a:r>
            <a:r>
              <a:rPr lang="de-AT" sz="1200"/>
              <a:t> et </a:t>
            </a:r>
            <a:r>
              <a:rPr lang="de-AT" sz="1200" err="1"/>
              <a:t>netus</a:t>
            </a:r>
            <a:r>
              <a:rPr lang="de-AT" sz="1200"/>
              <a:t> et </a:t>
            </a:r>
            <a:r>
              <a:rPr lang="de-AT" sz="1200" err="1"/>
              <a:t>malesuada</a:t>
            </a:r>
            <a:r>
              <a:rPr lang="de-AT" sz="1200"/>
              <a:t> </a:t>
            </a:r>
            <a:r>
              <a:rPr lang="de-AT" sz="1200" err="1"/>
              <a:t>fames</a:t>
            </a:r>
            <a:r>
              <a:rPr lang="de-AT" sz="1200"/>
              <a:t> </a:t>
            </a:r>
            <a:r>
              <a:rPr lang="de-AT" sz="1200" err="1"/>
              <a:t>ac</a:t>
            </a:r>
            <a:r>
              <a:rPr lang="de-AT" sz="1200"/>
              <a:t> </a:t>
            </a:r>
            <a:r>
              <a:rPr lang="de-AT" sz="1200" err="1"/>
              <a:t>turpis</a:t>
            </a:r>
            <a:r>
              <a:rPr lang="de-AT" sz="1200"/>
              <a:t> </a:t>
            </a:r>
            <a:r>
              <a:rPr lang="de-AT" sz="1200" err="1"/>
              <a:t>egestas</a:t>
            </a:r>
            <a:r>
              <a:rPr lang="de-AT" sz="1200"/>
              <a:t>. Vestibulum </a:t>
            </a:r>
            <a:r>
              <a:rPr lang="de-AT" sz="1200" err="1"/>
              <a:t>rhoncus</a:t>
            </a:r>
            <a:r>
              <a:rPr lang="de-AT" sz="1200"/>
              <a:t> </a:t>
            </a:r>
            <a:r>
              <a:rPr lang="de-AT" sz="1200" err="1"/>
              <a:t>neque</a:t>
            </a:r>
            <a:r>
              <a:rPr lang="de-AT" sz="1200"/>
              <a:t> </a:t>
            </a:r>
            <a:r>
              <a:rPr lang="de-AT" sz="1200" err="1"/>
              <a:t>eu</a:t>
            </a:r>
            <a:r>
              <a:rPr lang="de-AT" sz="1200"/>
              <a:t> </a:t>
            </a:r>
            <a:r>
              <a:rPr lang="de-AT" sz="1200" err="1"/>
              <a:t>nunc</a:t>
            </a:r>
            <a:r>
              <a:rPr lang="de-AT" sz="1200"/>
              <a:t> </a:t>
            </a:r>
            <a:r>
              <a:rPr lang="de-AT" sz="1200" err="1"/>
              <a:t>maximus</a:t>
            </a:r>
            <a:r>
              <a:rPr lang="de-AT" sz="1200"/>
              <a:t>, </a:t>
            </a:r>
            <a:r>
              <a:rPr lang="de-AT" sz="1200" err="1"/>
              <a:t>sed</a:t>
            </a:r>
            <a:r>
              <a:rPr lang="de-AT" sz="1200"/>
              <a:t> </a:t>
            </a:r>
            <a:r>
              <a:rPr lang="de-AT" sz="1200" err="1"/>
              <a:t>finibus</a:t>
            </a:r>
            <a:r>
              <a:rPr lang="de-AT" sz="1200"/>
              <a:t> ex.</a:t>
            </a:r>
            <a:br>
              <a:rPr lang="de-AT" sz="1200"/>
            </a:br>
            <a:endParaRPr lang="de-AT" sz="1200"/>
          </a:p>
          <a:p>
            <a:r>
              <a:rPr lang="de-AT" sz="1200" b="1"/>
              <a:t>Zwischenheadline 2:</a:t>
            </a:r>
            <a:endParaRPr lang="de-AT" sz="1200"/>
          </a:p>
          <a:p>
            <a:r>
              <a:rPr lang="de-AT" sz="1200" err="1"/>
              <a:t>Etiam</a:t>
            </a:r>
            <a:r>
              <a:rPr lang="de-AT" sz="1200"/>
              <a:t> </a:t>
            </a:r>
            <a:r>
              <a:rPr lang="de-AT" sz="1200" err="1"/>
              <a:t>quis</a:t>
            </a:r>
            <a:r>
              <a:rPr lang="de-AT" sz="1200"/>
              <a:t> </a:t>
            </a:r>
            <a:r>
              <a:rPr lang="de-AT" sz="1200" err="1"/>
              <a:t>hendrerit</a:t>
            </a:r>
            <a:r>
              <a:rPr lang="de-AT" sz="1200"/>
              <a:t> </a:t>
            </a:r>
            <a:r>
              <a:rPr lang="de-AT" sz="1200" err="1"/>
              <a:t>velit</a:t>
            </a:r>
            <a:r>
              <a:rPr lang="de-AT" sz="1200"/>
              <a:t>, </a:t>
            </a:r>
            <a:r>
              <a:rPr lang="de-AT" sz="1200" err="1"/>
              <a:t>nec</a:t>
            </a:r>
            <a:r>
              <a:rPr lang="de-AT" sz="1200"/>
              <a:t> </a:t>
            </a:r>
            <a:r>
              <a:rPr lang="de-AT" sz="1200" err="1"/>
              <a:t>mattis</a:t>
            </a:r>
            <a:r>
              <a:rPr lang="de-AT" sz="1200"/>
              <a:t> </a:t>
            </a:r>
            <a:r>
              <a:rPr lang="de-AT" sz="1200" err="1"/>
              <a:t>ipsum</a:t>
            </a:r>
            <a:r>
              <a:rPr lang="de-AT" sz="1200"/>
              <a:t>. </a:t>
            </a:r>
            <a:r>
              <a:rPr lang="de-AT" sz="1200" err="1"/>
              <a:t>Pellentesque</a:t>
            </a:r>
            <a:r>
              <a:rPr lang="de-AT" sz="1200"/>
              <a:t> </a:t>
            </a:r>
            <a:r>
              <a:rPr lang="de-AT" sz="1200" err="1"/>
              <a:t>habitant</a:t>
            </a:r>
            <a:r>
              <a:rPr lang="de-AT" sz="1200"/>
              <a:t> </a:t>
            </a:r>
            <a:r>
              <a:rPr lang="de-AT" sz="1200" err="1"/>
              <a:t>morbi</a:t>
            </a:r>
            <a:r>
              <a:rPr lang="de-AT" sz="1200"/>
              <a:t> </a:t>
            </a:r>
            <a:r>
              <a:rPr lang="de-AT" sz="1200" err="1"/>
              <a:t>tristique</a:t>
            </a:r>
            <a:r>
              <a:rPr lang="de-AT" sz="1200"/>
              <a:t> </a:t>
            </a:r>
            <a:r>
              <a:rPr lang="de-AT" sz="1200" err="1"/>
              <a:t>senectus</a:t>
            </a:r>
            <a:r>
              <a:rPr lang="de-AT" sz="1200"/>
              <a:t> et </a:t>
            </a:r>
            <a:r>
              <a:rPr lang="de-AT" sz="1200" err="1"/>
              <a:t>netus</a:t>
            </a:r>
            <a:r>
              <a:rPr lang="de-AT" sz="1200"/>
              <a:t> et </a:t>
            </a:r>
            <a:r>
              <a:rPr lang="de-AT" sz="1200" err="1"/>
              <a:t>malesuada</a:t>
            </a:r>
            <a:r>
              <a:rPr lang="de-AT" sz="1200"/>
              <a:t> </a:t>
            </a:r>
            <a:r>
              <a:rPr lang="de-AT" sz="1200" err="1"/>
              <a:t>fames</a:t>
            </a:r>
            <a:r>
              <a:rPr lang="de-AT" sz="1200"/>
              <a:t> </a:t>
            </a:r>
            <a:r>
              <a:rPr lang="de-AT" sz="1200" err="1"/>
              <a:t>ac</a:t>
            </a:r>
            <a:r>
              <a:rPr lang="de-AT" sz="1200"/>
              <a:t> </a:t>
            </a:r>
            <a:r>
              <a:rPr lang="de-AT" sz="1200" err="1"/>
              <a:t>turpis</a:t>
            </a:r>
            <a:r>
              <a:rPr lang="de-AT" sz="1200"/>
              <a:t> </a:t>
            </a:r>
            <a:r>
              <a:rPr lang="de-AT" sz="1200" err="1"/>
              <a:t>egestas</a:t>
            </a:r>
            <a:r>
              <a:rPr lang="de-AT" sz="1200"/>
              <a:t>. Vestibulum </a:t>
            </a:r>
            <a:r>
              <a:rPr lang="de-AT" sz="1200" err="1"/>
              <a:t>rhoncus</a:t>
            </a:r>
            <a:r>
              <a:rPr lang="de-AT" sz="1200"/>
              <a:t> </a:t>
            </a:r>
            <a:r>
              <a:rPr lang="de-AT" sz="1200" err="1"/>
              <a:t>neque</a:t>
            </a:r>
            <a:r>
              <a:rPr lang="de-AT" sz="1200"/>
              <a:t> </a:t>
            </a:r>
            <a:r>
              <a:rPr lang="de-AT" sz="1200" err="1"/>
              <a:t>eu</a:t>
            </a:r>
            <a:r>
              <a:rPr lang="de-AT" sz="1200"/>
              <a:t> </a:t>
            </a:r>
            <a:r>
              <a:rPr lang="de-AT" sz="1200" err="1"/>
              <a:t>nunc</a:t>
            </a:r>
            <a:r>
              <a:rPr lang="de-AT" sz="1200"/>
              <a:t> </a:t>
            </a:r>
            <a:r>
              <a:rPr lang="de-AT" sz="1200" err="1"/>
              <a:t>maximus</a:t>
            </a:r>
            <a:r>
              <a:rPr lang="de-AT" sz="1200"/>
              <a:t>, </a:t>
            </a:r>
            <a:r>
              <a:rPr lang="de-AT" sz="1200" err="1"/>
              <a:t>sed</a:t>
            </a:r>
            <a:r>
              <a:rPr lang="de-AT" sz="1200"/>
              <a:t> </a:t>
            </a:r>
            <a:r>
              <a:rPr lang="de-AT" sz="1200" err="1"/>
              <a:t>finibus</a:t>
            </a:r>
            <a:r>
              <a:rPr lang="de-AT" sz="1200"/>
              <a:t> ex </a:t>
            </a:r>
            <a:r>
              <a:rPr lang="de-AT" sz="1200" err="1"/>
              <a:t>blandit</a:t>
            </a:r>
            <a:r>
              <a:rPr lang="de-AT" sz="1200"/>
              <a:t>. </a:t>
            </a:r>
            <a:r>
              <a:rPr lang="de-AT" sz="1200" err="1"/>
              <a:t>Etiam</a:t>
            </a:r>
            <a:r>
              <a:rPr lang="de-AT" sz="1200"/>
              <a:t> </a:t>
            </a:r>
            <a:r>
              <a:rPr lang="de-AT" sz="1200" err="1"/>
              <a:t>quis</a:t>
            </a:r>
            <a:r>
              <a:rPr lang="de-AT" sz="1200"/>
              <a:t> </a:t>
            </a:r>
            <a:r>
              <a:rPr lang="de-AT" sz="1200" err="1"/>
              <a:t>hendrerit</a:t>
            </a:r>
            <a:r>
              <a:rPr lang="de-AT" sz="1200"/>
              <a:t> </a:t>
            </a:r>
            <a:r>
              <a:rPr lang="de-AT" sz="1200" err="1"/>
              <a:t>velit</a:t>
            </a:r>
            <a:r>
              <a:rPr lang="de-AT" sz="1200"/>
              <a:t>, </a:t>
            </a:r>
            <a:r>
              <a:rPr lang="de-AT" sz="1200" err="1"/>
              <a:t>nec</a:t>
            </a:r>
            <a:r>
              <a:rPr lang="de-AT" sz="1200"/>
              <a:t> </a:t>
            </a:r>
            <a:r>
              <a:rPr lang="de-AT" sz="1200" err="1"/>
              <a:t>mattis</a:t>
            </a:r>
            <a:r>
              <a:rPr lang="de-AT" sz="1200"/>
              <a:t> </a:t>
            </a:r>
            <a:r>
              <a:rPr lang="de-AT" sz="1200" err="1"/>
              <a:t>ipsum</a:t>
            </a:r>
            <a:r>
              <a:rPr lang="de-AT" sz="1200"/>
              <a:t>. </a:t>
            </a:r>
            <a:r>
              <a:rPr lang="de-AT" sz="1200" err="1"/>
              <a:t>Pellentesque</a:t>
            </a:r>
            <a:r>
              <a:rPr lang="de-AT" sz="1200"/>
              <a:t> </a:t>
            </a:r>
            <a:r>
              <a:rPr lang="de-AT" sz="1200" err="1"/>
              <a:t>habitant</a:t>
            </a:r>
            <a:r>
              <a:rPr lang="de-AT" sz="1200"/>
              <a:t> </a:t>
            </a:r>
            <a:r>
              <a:rPr lang="de-AT" sz="1200" err="1"/>
              <a:t>morbi</a:t>
            </a:r>
            <a:r>
              <a:rPr lang="de-AT" sz="1200"/>
              <a:t> </a:t>
            </a:r>
            <a:r>
              <a:rPr lang="de-AT" sz="1200" err="1"/>
              <a:t>tristique</a:t>
            </a:r>
            <a:r>
              <a:rPr lang="de-AT" sz="1200"/>
              <a:t> </a:t>
            </a:r>
            <a:r>
              <a:rPr lang="de-AT" sz="1200" err="1"/>
              <a:t>senectus</a:t>
            </a:r>
            <a:r>
              <a:rPr lang="de-AT" sz="1200"/>
              <a:t> et </a:t>
            </a:r>
            <a:r>
              <a:rPr lang="de-AT" sz="1200" err="1"/>
              <a:t>netus</a:t>
            </a:r>
            <a:r>
              <a:rPr lang="de-AT" sz="1200"/>
              <a:t> et </a:t>
            </a:r>
            <a:r>
              <a:rPr lang="de-AT" sz="1200" err="1"/>
              <a:t>malesuada</a:t>
            </a:r>
            <a:r>
              <a:rPr lang="de-AT" sz="1200"/>
              <a:t> </a:t>
            </a:r>
            <a:r>
              <a:rPr lang="de-AT" sz="1200" err="1"/>
              <a:t>fames</a:t>
            </a:r>
            <a:r>
              <a:rPr lang="de-AT" sz="1200"/>
              <a:t> </a:t>
            </a:r>
            <a:r>
              <a:rPr lang="de-AT" sz="1200" err="1"/>
              <a:t>ac</a:t>
            </a:r>
            <a:r>
              <a:rPr lang="de-AT" sz="1200"/>
              <a:t> </a:t>
            </a:r>
            <a:r>
              <a:rPr lang="de-AT" sz="1200" err="1"/>
              <a:t>turpis</a:t>
            </a:r>
            <a:r>
              <a:rPr lang="de-AT" sz="1200"/>
              <a:t> </a:t>
            </a:r>
            <a:r>
              <a:rPr lang="de-AT" sz="1200" err="1"/>
              <a:t>egestas</a:t>
            </a:r>
            <a:r>
              <a:rPr lang="de-AT" sz="1200"/>
              <a:t>. Vestibulum </a:t>
            </a:r>
            <a:r>
              <a:rPr lang="de-AT" sz="1200" err="1"/>
              <a:t>rhoncus</a:t>
            </a:r>
            <a:r>
              <a:rPr lang="de-AT" sz="1200"/>
              <a:t> </a:t>
            </a:r>
            <a:r>
              <a:rPr lang="de-AT" sz="1200" err="1"/>
              <a:t>neque</a:t>
            </a:r>
            <a:r>
              <a:rPr lang="de-AT" sz="1200"/>
              <a:t> </a:t>
            </a:r>
            <a:r>
              <a:rPr lang="de-AT" sz="1200" err="1"/>
              <a:t>eu</a:t>
            </a:r>
            <a:r>
              <a:rPr lang="de-AT" sz="1200"/>
              <a:t> </a:t>
            </a:r>
            <a:r>
              <a:rPr lang="de-AT" sz="1200" err="1"/>
              <a:t>nunc</a:t>
            </a:r>
            <a:r>
              <a:rPr lang="de-AT" sz="1200"/>
              <a:t> </a:t>
            </a:r>
            <a:r>
              <a:rPr lang="de-AT" sz="1200" err="1"/>
              <a:t>maximus</a:t>
            </a:r>
            <a:r>
              <a:rPr lang="de-AT" sz="1200"/>
              <a:t>, </a:t>
            </a:r>
            <a:r>
              <a:rPr lang="de-AT" sz="1200" err="1"/>
              <a:t>sed</a:t>
            </a:r>
            <a:r>
              <a:rPr lang="de-AT" sz="1200"/>
              <a:t> </a:t>
            </a:r>
            <a:r>
              <a:rPr lang="de-AT" sz="1200" err="1"/>
              <a:t>finibus</a:t>
            </a:r>
            <a:r>
              <a:rPr lang="de-AT" sz="1200"/>
              <a:t> ex.</a:t>
            </a:r>
            <a:br>
              <a:rPr lang="de-AT" sz="1200"/>
            </a:br>
            <a:endParaRPr lang="de-AT" sz="1200"/>
          </a:p>
          <a:p>
            <a:r>
              <a:rPr lang="de-AT" sz="1200" b="1"/>
              <a:t>Zwischenheadline 3:</a:t>
            </a:r>
            <a:endParaRPr lang="de-AT" sz="1200"/>
          </a:p>
          <a:p>
            <a:r>
              <a:rPr lang="de-AT" sz="1200" err="1"/>
              <a:t>Etiam</a:t>
            </a:r>
            <a:r>
              <a:rPr lang="de-AT" sz="1200"/>
              <a:t> </a:t>
            </a:r>
            <a:r>
              <a:rPr lang="de-AT" sz="1200" err="1"/>
              <a:t>quis</a:t>
            </a:r>
            <a:r>
              <a:rPr lang="de-AT" sz="1200"/>
              <a:t> </a:t>
            </a:r>
            <a:r>
              <a:rPr lang="de-AT" sz="1200" err="1"/>
              <a:t>hendrerit</a:t>
            </a:r>
            <a:r>
              <a:rPr lang="de-AT" sz="1200"/>
              <a:t> </a:t>
            </a:r>
            <a:r>
              <a:rPr lang="de-AT" sz="1200" err="1"/>
              <a:t>velit</a:t>
            </a:r>
            <a:r>
              <a:rPr lang="de-AT" sz="1200"/>
              <a:t>, </a:t>
            </a:r>
            <a:r>
              <a:rPr lang="de-AT" sz="1200" err="1"/>
              <a:t>nec</a:t>
            </a:r>
            <a:r>
              <a:rPr lang="de-AT" sz="1200"/>
              <a:t> </a:t>
            </a:r>
            <a:r>
              <a:rPr lang="de-AT" sz="1200" err="1"/>
              <a:t>mattis</a:t>
            </a:r>
            <a:r>
              <a:rPr lang="de-AT" sz="1200"/>
              <a:t> </a:t>
            </a:r>
            <a:r>
              <a:rPr lang="de-AT" sz="1200" err="1"/>
              <a:t>ipsum</a:t>
            </a:r>
            <a:r>
              <a:rPr lang="de-AT" sz="1200"/>
              <a:t>. </a:t>
            </a:r>
            <a:r>
              <a:rPr lang="de-AT" sz="1200" err="1"/>
              <a:t>Pellentesque</a:t>
            </a:r>
            <a:r>
              <a:rPr lang="de-AT" sz="1200"/>
              <a:t> </a:t>
            </a:r>
            <a:r>
              <a:rPr lang="de-AT" sz="1200" err="1"/>
              <a:t>habitant</a:t>
            </a:r>
            <a:r>
              <a:rPr lang="de-AT" sz="1200"/>
              <a:t> </a:t>
            </a:r>
            <a:r>
              <a:rPr lang="de-AT" sz="1200" err="1"/>
              <a:t>morbi</a:t>
            </a:r>
            <a:r>
              <a:rPr lang="de-AT" sz="1200"/>
              <a:t> </a:t>
            </a:r>
            <a:r>
              <a:rPr lang="de-AT" sz="1200" err="1"/>
              <a:t>tristique</a:t>
            </a:r>
            <a:r>
              <a:rPr lang="de-AT" sz="1200"/>
              <a:t> </a:t>
            </a:r>
            <a:r>
              <a:rPr lang="de-AT" sz="1200" err="1"/>
              <a:t>senectus</a:t>
            </a:r>
            <a:r>
              <a:rPr lang="de-AT" sz="1200"/>
              <a:t> et </a:t>
            </a:r>
            <a:r>
              <a:rPr lang="de-AT" sz="1200" err="1"/>
              <a:t>netus</a:t>
            </a:r>
            <a:r>
              <a:rPr lang="de-AT" sz="1200"/>
              <a:t> et </a:t>
            </a:r>
            <a:r>
              <a:rPr lang="de-AT" sz="1200" err="1"/>
              <a:t>malesuada</a:t>
            </a:r>
            <a:r>
              <a:rPr lang="de-AT" sz="1200"/>
              <a:t> </a:t>
            </a:r>
            <a:r>
              <a:rPr lang="de-AT" sz="1200" err="1"/>
              <a:t>fames</a:t>
            </a:r>
            <a:r>
              <a:rPr lang="de-AT" sz="1200"/>
              <a:t> </a:t>
            </a:r>
            <a:r>
              <a:rPr lang="de-AT" sz="1200" err="1"/>
              <a:t>ac</a:t>
            </a:r>
            <a:r>
              <a:rPr lang="de-AT" sz="1200"/>
              <a:t> </a:t>
            </a:r>
            <a:r>
              <a:rPr lang="de-AT" sz="1200" err="1"/>
              <a:t>turpis</a:t>
            </a:r>
            <a:r>
              <a:rPr lang="de-AT" sz="1200"/>
              <a:t> </a:t>
            </a:r>
            <a:r>
              <a:rPr lang="de-AT" sz="1200" err="1"/>
              <a:t>egestas</a:t>
            </a:r>
            <a:r>
              <a:rPr lang="de-AT" sz="1200"/>
              <a:t>. Vestibulum </a:t>
            </a:r>
            <a:r>
              <a:rPr lang="de-AT" sz="1200" err="1"/>
              <a:t>rhoncus</a:t>
            </a:r>
            <a:r>
              <a:rPr lang="de-AT" sz="1200"/>
              <a:t> </a:t>
            </a:r>
            <a:r>
              <a:rPr lang="de-AT" sz="1200" err="1"/>
              <a:t>neque</a:t>
            </a:r>
            <a:r>
              <a:rPr lang="de-AT" sz="1200"/>
              <a:t> </a:t>
            </a:r>
            <a:r>
              <a:rPr lang="de-AT" sz="1200" err="1"/>
              <a:t>eu</a:t>
            </a:r>
            <a:r>
              <a:rPr lang="de-AT" sz="1200"/>
              <a:t> </a:t>
            </a:r>
            <a:r>
              <a:rPr lang="de-AT" sz="1200" err="1"/>
              <a:t>nunc</a:t>
            </a:r>
            <a:r>
              <a:rPr lang="de-AT" sz="1200"/>
              <a:t> </a:t>
            </a:r>
            <a:r>
              <a:rPr lang="de-AT" sz="1200" err="1"/>
              <a:t>maximus</a:t>
            </a:r>
            <a:r>
              <a:rPr lang="de-AT" sz="1200"/>
              <a:t>, </a:t>
            </a:r>
            <a:r>
              <a:rPr lang="de-AT" sz="1200" err="1"/>
              <a:t>sed</a:t>
            </a:r>
            <a:r>
              <a:rPr lang="de-AT" sz="1200"/>
              <a:t> </a:t>
            </a:r>
            <a:r>
              <a:rPr lang="de-AT" sz="1200" err="1"/>
              <a:t>finibus</a:t>
            </a:r>
            <a:r>
              <a:rPr lang="de-AT" sz="1200"/>
              <a:t> ex </a:t>
            </a:r>
            <a:r>
              <a:rPr lang="de-AT" sz="1200" err="1"/>
              <a:t>blandit</a:t>
            </a:r>
            <a:r>
              <a:rPr lang="de-AT" sz="1200"/>
              <a:t>. </a:t>
            </a:r>
            <a:r>
              <a:rPr lang="de-AT" sz="1200" err="1"/>
              <a:t>Etiam</a:t>
            </a:r>
            <a:r>
              <a:rPr lang="de-AT" sz="1200"/>
              <a:t> </a:t>
            </a:r>
            <a:r>
              <a:rPr lang="de-AT" sz="1200" err="1"/>
              <a:t>quis</a:t>
            </a:r>
            <a:r>
              <a:rPr lang="de-AT" sz="1200"/>
              <a:t> </a:t>
            </a:r>
            <a:r>
              <a:rPr lang="de-AT" sz="1200" err="1"/>
              <a:t>hendrerit</a:t>
            </a:r>
            <a:r>
              <a:rPr lang="de-AT" sz="1200"/>
              <a:t> </a:t>
            </a:r>
            <a:r>
              <a:rPr lang="de-AT" sz="1200" err="1"/>
              <a:t>velit</a:t>
            </a:r>
            <a:r>
              <a:rPr lang="de-AT" sz="1200"/>
              <a:t>, </a:t>
            </a:r>
            <a:r>
              <a:rPr lang="de-AT" sz="1200" err="1"/>
              <a:t>nec</a:t>
            </a:r>
            <a:r>
              <a:rPr lang="de-AT" sz="1200"/>
              <a:t> </a:t>
            </a:r>
            <a:r>
              <a:rPr lang="de-AT" sz="1200" err="1"/>
              <a:t>mattis</a:t>
            </a:r>
            <a:r>
              <a:rPr lang="de-AT" sz="1200"/>
              <a:t> </a:t>
            </a:r>
            <a:r>
              <a:rPr lang="de-AT" sz="1200" err="1"/>
              <a:t>ipsum</a:t>
            </a:r>
            <a:r>
              <a:rPr lang="de-AT" sz="1200"/>
              <a:t>. </a:t>
            </a:r>
            <a:r>
              <a:rPr lang="de-AT" sz="1200" err="1"/>
              <a:t>Pellentesque</a:t>
            </a:r>
            <a:r>
              <a:rPr lang="de-AT" sz="1200"/>
              <a:t> </a:t>
            </a:r>
            <a:r>
              <a:rPr lang="de-AT" sz="1200" err="1"/>
              <a:t>habitant</a:t>
            </a:r>
            <a:r>
              <a:rPr lang="de-AT" sz="1200"/>
              <a:t> </a:t>
            </a:r>
            <a:r>
              <a:rPr lang="de-AT" sz="1200" err="1"/>
              <a:t>morbi</a:t>
            </a:r>
            <a:r>
              <a:rPr lang="de-AT" sz="1200"/>
              <a:t> </a:t>
            </a:r>
            <a:r>
              <a:rPr lang="de-AT" sz="1200" err="1"/>
              <a:t>tristique</a:t>
            </a:r>
            <a:r>
              <a:rPr lang="de-AT" sz="1200"/>
              <a:t> </a:t>
            </a:r>
            <a:r>
              <a:rPr lang="de-AT" sz="1200" err="1"/>
              <a:t>senectus</a:t>
            </a:r>
            <a:r>
              <a:rPr lang="de-AT" sz="1200"/>
              <a:t> et </a:t>
            </a:r>
            <a:r>
              <a:rPr lang="de-AT" sz="1200" err="1"/>
              <a:t>netus</a:t>
            </a:r>
            <a:r>
              <a:rPr lang="de-AT" sz="1200"/>
              <a:t> et </a:t>
            </a:r>
            <a:r>
              <a:rPr lang="de-AT" sz="1200" err="1"/>
              <a:t>malesuada</a:t>
            </a:r>
            <a:r>
              <a:rPr lang="de-AT" sz="1200"/>
              <a:t> </a:t>
            </a:r>
            <a:r>
              <a:rPr lang="de-AT" sz="1200" err="1"/>
              <a:t>fames</a:t>
            </a:r>
            <a:r>
              <a:rPr lang="de-AT" sz="1200"/>
              <a:t> </a:t>
            </a:r>
            <a:r>
              <a:rPr lang="de-AT" sz="1200" err="1"/>
              <a:t>ac</a:t>
            </a:r>
            <a:r>
              <a:rPr lang="de-AT" sz="1200"/>
              <a:t> </a:t>
            </a:r>
            <a:r>
              <a:rPr lang="de-AT" sz="1200" err="1"/>
              <a:t>turpis</a:t>
            </a:r>
            <a:r>
              <a:rPr lang="de-AT" sz="1200"/>
              <a:t> </a:t>
            </a:r>
            <a:r>
              <a:rPr lang="de-AT" sz="1200" err="1"/>
              <a:t>egestas</a:t>
            </a:r>
            <a:r>
              <a:rPr lang="de-AT" sz="1200"/>
              <a:t>. Vestibulum </a:t>
            </a:r>
            <a:r>
              <a:rPr lang="de-AT" sz="1200" err="1"/>
              <a:t>rhoncus</a:t>
            </a:r>
            <a:r>
              <a:rPr lang="de-AT" sz="1200"/>
              <a:t> </a:t>
            </a:r>
            <a:r>
              <a:rPr lang="de-AT" sz="1200" err="1"/>
              <a:t>neque</a:t>
            </a:r>
            <a:r>
              <a:rPr lang="de-AT" sz="1200"/>
              <a:t> </a:t>
            </a:r>
            <a:r>
              <a:rPr lang="de-AT" sz="1200" err="1"/>
              <a:t>eu</a:t>
            </a:r>
            <a:r>
              <a:rPr lang="de-AT" sz="1200"/>
              <a:t> </a:t>
            </a:r>
            <a:r>
              <a:rPr lang="de-AT" sz="1200" err="1"/>
              <a:t>nunc</a:t>
            </a:r>
            <a:r>
              <a:rPr lang="de-AT" sz="1200"/>
              <a:t> </a:t>
            </a:r>
            <a:r>
              <a:rPr lang="de-AT" sz="1200" err="1"/>
              <a:t>maximus</a:t>
            </a:r>
            <a:r>
              <a:rPr lang="de-AT" sz="1200"/>
              <a:t>, </a:t>
            </a:r>
            <a:r>
              <a:rPr lang="de-AT" sz="1200" err="1"/>
              <a:t>sed</a:t>
            </a:r>
            <a:r>
              <a:rPr lang="de-AT" sz="1200"/>
              <a:t> </a:t>
            </a:r>
            <a:r>
              <a:rPr lang="de-AT" sz="1200" err="1"/>
              <a:t>finibus</a:t>
            </a:r>
            <a:r>
              <a:rPr lang="de-AT" sz="1200"/>
              <a:t> ex.</a:t>
            </a:r>
          </a:p>
          <a:p>
            <a:endParaRPr lang="de-DE" sz="120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D6FDD4A5-4174-0041-8554-E6EB148CD9D5}"/>
              </a:ext>
            </a:extLst>
          </p:cNvPr>
          <p:cNvSpPr txBox="1">
            <a:spLocks/>
          </p:cNvSpPr>
          <p:nvPr userDrawn="1"/>
        </p:nvSpPr>
        <p:spPr>
          <a:xfrm>
            <a:off x="1490686" y="1748841"/>
            <a:ext cx="9530240" cy="646681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b="1"/>
              <a:t>Subheadline etwas länger Subheadline etwas länger Subheadline etwas länger Subheadline etwas länger Subheadline etwas länger und Subheadline etwas länger und vielleicht zweizeilig: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58124A92-61A4-7F46-94EE-5FA3E29A9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174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93FA2-C85F-4064-BFC6-FC47CC2B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647" y="979027"/>
            <a:ext cx="5915256" cy="10175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ADEF6CB5-DE5B-2041-A34D-75DE4D1906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490687" y="2501368"/>
            <a:ext cx="5915256" cy="297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E6528A28-451B-B241-9E78-3A913B3B9F8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597157" y="979027"/>
            <a:ext cx="3599008" cy="4905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6A232497-5263-C641-BB6C-31DED98DEEC6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490687" y="2813001"/>
            <a:ext cx="5915256" cy="3065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494AFF22-4736-0B44-A6EC-89F182FF0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62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93FA2-C85F-4064-BFC6-FC47CC2B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647" y="979027"/>
            <a:ext cx="5915256" cy="10175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ADEF6CB5-DE5B-2041-A34D-75DE4D1906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490687" y="2501368"/>
            <a:ext cx="5915256" cy="297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E6528A28-451B-B241-9E78-3A913B3B9F8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608365" y="979027"/>
            <a:ext cx="3587799" cy="1994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6A232497-5263-C641-BB6C-31DED98DEEC6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490687" y="2813001"/>
            <a:ext cx="5915256" cy="3065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F692E024-E4D9-6A4F-90F6-579171C3D39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02119" y="3099830"/>
            <a:ext cx="2101765" cy="294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4E6E0384-2B46-E041-8318-33CD9E90B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884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">
            <a:extLst>
              <a:ext uri="{FF2B5EF4-FFF2-40B4-BE49-F238E27FC236}">
                <a16:creationId xmlns:a16="http://schemas.microsoft.com/office/drawing/2014/main" id="{E6528A28-451B-B241-9E78-3A913B3B9F8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921380"/>
            <a:ext cx="12192000" cy="5015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F013B757-C7E5-7749-BFD8-E6A81B034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52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93FA2-C85F-4064-BFC6-FC47CC2B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647" y="979027"/>
            <a:ext cx="5915256" cy="10175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ADEF6CB5-DE5B-2041-A34D-75DE4D1906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490687" y="2501368"/>
            <a:ext cx="5915256" cy="297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E6528A28-451B-B241-9E78-3A913B3B9F8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264500" y="979027"/>
            <a:ext cx="2931663" cy="1522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6A232497-5263-C641-BB6C-31DED98DEEC6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490687" y="2813001"/>
            <a:ext cx="5915256" cy="3065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98FF0D3D-4554-3646-990D-9DF8355882D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264499" y="2657826"/>
            <a:ext cx="2931663" cy="1522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4274E6FA-4666-4346-AEB7-FA071A158B8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264499" y="4345987"/>
            <a:ext cx="2931663" cy="1522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CB73C809-6824-054D-8C01-3C6A7BED4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410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93FA2-C85F-4064-BFC6-FC47CC2B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647" y="979027"/>
            <a:ext cx="5412684" cy="10175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6A232497-5263-C641-BB6C-31DED98DEEC6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490687" y="2501368"/>
            <a:ext cx="5412684" cy="33776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36259A8C-E01D-0845-AEAA-4E3901DFCD1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126736" y="0"/>
            <a:ext cx="506526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  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41B4FBC9-47EE-EF48-A142-D1E268193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13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928EAFE6-4F5D-554B-A721-4C53BAC6CBB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459039" y="2548502"/>
            <a:ext cx="5755064" cy="260420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7EC31B-F476-3443-9B95-34BD4EC3E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293" y="1410829"/>
            <a:ext cx="9253537" cy="112271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9C74D9C-43C4-E246-AE69-7CB0073298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702" y="5659145"/>
            <a:ext cx="1503336" cy="788150"/>
          </a:xfrm>
          <a:prstGeom prst="rect">
            <a:avLst/>
          </a:prstGeom>
          <a:noFill/>
        </p:spPr>
        <p:txBody>
          <a:bodyPr rIns="0" anchor="t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19. Juli</a:t>
            </a:r>
          </a:p>
          <a:p>
            <a:r>
              <a:rPr lang="de-DE"/>
              <a:t>2021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F18D3B37-1988-FC4A-9026-35BE19CBC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909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93FA2-C85F-4064-BFC6-FC47CC2B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647" y="979027"/>
            <a:ext cx="5412684" cy="10175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6A232497-5263-C641-BB6C-31DED98DEEC6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490687" y="2501368"/>
            <a:ext cx="5412684" cy="33776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36259A8C-E01D-0845-AEAA-4E3901DFCD1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266339" y="1291328"/>
            <a:ext cx="4760464" cy="4216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048D5FC5-9703-DA4C-BF82-174DBC764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065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2">
            <a:extLst>
              <a:ext uri="{FF2B5EF4-FFF2-40B4-BE49-F238E27FC236}">
                <a16:creationId xmlns:a16="http://schemas.microsoft.com/office/drawing/2014/main" id="{96152710-C8E6-EB48-B254-27C51D1004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8F53417-BAC9-514C-98E0-CFAFD5DB3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038" y="2867508"/>
            <a:ext cx="5910165" cy="3205223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0887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1099978" y="755880"/>
            <a:ext cx="10028619" cy="123296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1092200" y="2235201"/>
            <a:ext cx="9992784" cy="3851275"/>
          </a:xfrm>
        </p:spPr>
        <p:txBody>
          <a:bodyPr/>
          <a:lstStyle>
            <a:lvl1pPr marL="0" indent="0">
              <a:lnSpc>
                <a:spcPct val="125000"/>
              </a:lnSpc>
              <a:buFont typeface="Arial"/>
              <a:buNone/>
              <a:defRPr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CD5E104-FE79-4067-A639-E09C5F78D7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4315" y="6332837"/>
            <a:ext cx="918464" cy="3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5772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1099978" y="755880"/>
            <a:ext cx="10028619" cy="123296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1092200" y="2235201"/>
            <a:ext cx="9992784" cy="3851275"/>
          </a:xfrm>
        </p:spPr>
        <p:txBody>
          <a:bodyPr/>
          <a:lstStyle>
            <a:lvl1pPr marL="0" indent="0">
              <a:lnSpc>
                <a:spcPct val="125000"/>
              </a:lnSpc>
              <a:buFont typeface="Arial"/>
              <a:buNone/>
              <a:defRPr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CD5E104-FE79-4067-A639-E09C5F78D7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4315" y="6332837"/>
            <a:ext cx="918464" cy="3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5048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>
            <a:extLst>
              <a:ext uri="{FF2B5EF4-FFF2-40B4-BE49-F238E27FC236}">
                <a16:creationId xmlns:a16="http://schemas.microsoft.com/office/drawing/2014/main" id="{C3611029-568A-9942-A8C1-E42AF6F7CF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702" y="5659145"/>
            <a:ext cx="1503336" cy="788150"/>
          </a:xfrm>
          <a:prstGeom prst="rect">
            <a:avLst/>
          </a:prstGeom>
          <a:noFill/>
        </p:spPr>
        <p:txBody>
          <a:bodyPr rIns="0" anchor="t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19. Juli</a:t>
            </a:r>
          </a:p>
          <a:p>
            <a:r>
              <a:rPr lang="de-DE"/>
              <a:t>2021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E5E6D7E-E39F-8946-968A-2204AAAA5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2544" y="1201584"/>
            <a:ext cx="6851084" cy="4113874"/>
          </a:xfrm>
          <a:prstGeom prst="rect">
            <a:avLst/>
          </a:prstGeom>
          <a:noFill/>
        </p:spPr>
        <p:txBody>
          <a:bodyPr lIns="0" anchor="b" anchorCtr="0">
            <a:norm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2EC2E140-20D0-E444-A224-B0B020307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725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928EAFE6-4F5D-554B-A721-4C53BAC6CBB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459039" y="2548502"/>
            <a:ext cx="5755064" cy="2604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7EC31B-F476-3443-9B95-34BD4EC3E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293" y="1410829"/>
            <a:ext cx="9253537" cy="112271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9C74D9C-43C4-E246-AE69-7CB0073298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74536" y="5174931"/>
            <a:ext cx="1503336" cy="1153931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19. Juli</a:t>
            </a:r>
          </a:p>
          <a:p>
            <a:r>
              <a:rPr lang="de-DE"/>
              <a:t>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E9D27C73-8CC8-394C-A2FC-0CFF003E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647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82605A9-BC32-2E41-B28E-36F9BFBCF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293" y="1410829"/>
            <a:ext cx="9253537" cy="112271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2E095AAD-5926-884A-9D61-A8847BAFE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459039" y="2548502"/>
            <a:ext cx="5755064" cy="2604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6E103D7-472D-F049-837A-80B90EB173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702" y="5659145"/>
            <a:ext cx="1503336" cy="788150"/>
          </a:xfrm>
          <a:prstGeom prst="rect">
            <a:avLst/>
          </a:prstGeom>
          <a:noFill/>
        </p:spPr>
        <p:txBody>
          <a:bodyPr rIns="0" anchor="t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19. Juli</a:t>
            </a:r>
          </a:p>
          <a:p>
            <a:r>
              <a:rPr lang="de-DE"/>
              <a:t>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DC2DF17A-F562-F841-8FC0-048B8D7CB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741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61FB703-84C6-F74D-A1BF-3B98195C7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293" y="1410829"/>
            <a:ext cx="9253537" cy="112271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0F3ECB-7404-834A-918E-2AC475094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952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711C2-BF80-442A-97EE-A495B3BCA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6277" y="1736949"/>
            <a:ext cx="2688100" cy="432880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</a:lstStyle>
          <a:p>
            <a:r>
              <a:rPr lang="de-DE"/>
              <a:t>Beschreibung Video / Objekt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E6A1597-46FB-484B-8AF3-A3B885729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23" y="1736949"/>
            <a:ext cx="8295487" cy="467553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E331F2D7-D191-374C-A1DD-FA54B8995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470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08946-B4C8-4431-892B-AE63FAA5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613" y="1936563"/>
            <a:ext cx="5761037" cy="3348037"/>
          </a:xfrm>
          <a:prstGeom prst="rect">
            <a:avLst/>
          </a:prstGeom>
        </p:spPr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D84841D0-FD72-F044-A04C-E03C44FA2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11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928EAFE6-4F5D-554B-A721-4C53BAC6CBB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459039" y="2548502"/>
            <a:ext cx="5755064" cy="260420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7EC31B-F476-3443-9B95-34BD4EC3E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293" y="1410829"/>
            <a:ext cx="9253537" cy="112271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9C74D9C-43C4-E246-AE69-7CB0073298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74536" y="5174931"/>
            <a:ext cx="1503336" cy="1153931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19. Juli</a:t>
            </a:r>
          </a:p>
          <a:p>
            <a:r>
              <a:rPr lang="de-DE"/>
              <a:t>2021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0EA5D628-AB2A-E14D-B9B4-EDA86C29F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653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ur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08946-B4C8-4431-892B-AE63FAA5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098" y="1936563"/>
            <a:ext cx="5761037" cy="3348037"/>
          </a:xfrm>
          <a:prstGeom prst="rect">
            <a:avLst/>
          </a:prstGeom>
        </p:spPr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EDC4C19D-1209-A14B-97F3-8CA5C104F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126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7BC58689-BA56-744D-8B16-EF7385959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293" y="1659234"/>
            <a:ext cx="7824087" cy="25330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89DC5E5B-2317-7B4E-B09B-587AC71857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9038" y="4950768"/>
            <a:ext cx="1503336" cy="788150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19. Juli</a:t>
            </a:r>
          </a:p>
          <a:p>
            <a:r>
              <a:rPr lang="de-DE"/>
              <a:t>2021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C6855404-8343-1349-8379-D4C920632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471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" userDrawn="1">
          <p15:clr>
            <a:srgbClr val="FBAE40"/>
          </p15:clr>
        </p15:guide>
        <p15:guide id="2" pos="740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7BC58689-BA56-744D-8B16-EF7385959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293" y="1659234"/>
            <a:ext cx="7824087" cy="25330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403C42F-4552-BD47-B68A-C8AF6F2333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9038" y="4950768"/>
            <a:ext cx="1503336" cy="788150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19. Juli</a:t>
            </a:r>
          </a:p>
          <a:p>
            <a:r>
              <a:rPr lang="de-DE"/>
              <a:t>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065CD8-44F5-B544-A3A6-C76401764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72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" userDrawn="1">
          <p15:clr>
            <a:srgbClr val="FBAE40"/>
          </p15:clr>
        </p15:guide>
        <p15:guide id="2" pos="74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4DEA37-B2E7-4F8D-B69B-21F4EB36A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9037" y="817022"/>
            <a:ext cx="7475375" cy="25508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>
                <a:solidFill>
                  <a:srgbClr val="FF0000"/>
                </a:solidFill>
              </a:defRPr>
            </a:lvl1pPr>
            <a:lvl2pPr marL="457200" indent="0">
              <a:buNone/>
              <a:defRPr sz="2200">
                <a:solidFill>
                  <a:srgbClr val="999999"/>
                </a:solidFill>
              </a:defRPr>
            </a:lvl2pPr>
            <a:lvl3pPr marL="914400" indent="0">
              <a:buNone/>
              <a:defRPr sz="2200">
                <a:solidFill>
                  <a:srgbClr val="999999"/>
                </a:solidFill>
              </a:defRPr>
            </a:lvl3pPr>
            <a:lvl4pPr marL="1371600" indent="0">
              <a:buNone/>
              <a:defRPr sz="2200">
                <a:solidFill>
                  <a:srgbClr val="999999"/>
                </a:solidFill>
              </a:defRPr>
            </a:lvl4pPr>
            <a:lvl5pPr marL="1828800" indent="0">
              <a:buNone/>
              <a:defRPr sz="2200">
                <a:solidFill>
                  <a:srgbClr val="999999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CCD9B4-28D3-4B28-9EEB-96E54879F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59038" y="3649930"/>
            <a:ext cx="7475374" cy="2550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A82BB61E-4324-CF4B-B199-589DC9E38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349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4D551DBA-FFFE-BB4A-8693-8719C34B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505" y="1654620"/>
            <a:ext cx="7915580" cy="4206875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363C49-FF54-2B43-AA3A-19ACD67F5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755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8C5AC3F-2EF4-5743-A421-B3D11000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038" y="620713"/>
            <a:ext cx="4925904" cy="158115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56B84A-1C35-634E-BBF7-3CA952E9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9038" y="2657959"/>
            <a:ext cx="4925904" cy="3542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01CF1A80-3A82-2744-A661-B9A7157FA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00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48343320-6A28-2E49-AE6C-E5DC73770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9038" y="2657959"/>
            <a:ext cx="4925904" cy="3542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91D36468-DBFF-8947-A9A0-DBE28B58A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30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93FA2-C85F-4064-BFC6-FC47CC2B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57" y="3236456"/>
            <a:ext cx="3727400" cy="143181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7C30F0F-4796-41FB-889B-99817135A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6088" y="620713"/>
            <a:ext cx="4609968" cy="31066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078351-EC47-4BFD-A561-D7AE2D0A2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6056" y="4994446"/>
            <a:ext cx="4304025" cy="12428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79597428-E799-4D4D-80F1-840D40274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31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93FA2-C85F-4064-BFC6-FC47CC2B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603" y="3236456"/>
            <a:ext cx="3727400" cy="143181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7C30F0F-4796-41FB-889B-99817135A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3978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078351-EC47-4BFD-A561-D7AE2D0A2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603" y="4994446"/>
            <a:ext cx="4304025" cy="12428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892D0282-E190-8441-8333-9B3B1075A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52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E0738528-797C-6C4A-91C3-7E6745A47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71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52" r:id="rId4"/>
    <p:sldLayoutId id="2147483653" r:id="rId5"/>
    <p:sldLayoutId id="2147483654" r:id="rId6"/>
    <p:sldLayoutId id="2147483658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733" r:id="rId14"/>
    <p:sldLayoutId id="2147483664" r:id="rId15"/>
    <p:sldLayoutId id="2147483665" r:id="rId16"/>
    <p:sldLayoutId id="2147483669" r:id="rId17"/>
    <p:sldLayoutId id="2147483666" r:id="rId18"/>
    <p:sldLayoutId id="2147483667" r:id="rId19"/>
    <p:sldLayoutId id="2147483668" r:id="rId20"/>
    <p:sldLayoutId id="2147483655" r:id="rId21"/>
    <p:sldLayoutId id="2147483734" r:id="rId22"/>
    <p:sldLayoutId id="2147483735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49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1094" userDrawn="1">
          <p15:clr>
            <a:srgbClr val="F26B43"/>
          </p15:clr>
        </p15:guide>
        <p15:guide id="5" orient="horz" pos="39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DD42942B-9F3F-6E4A-917B-9789BC455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18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71" r:id="rId2"/>
    <p:sldLayoutId id="2147483724" r:id="rId3"/>
    <p:sldLayoutId id="2147483726" r:id="rId4"/>
    <p:sldLayoutId id="2147483728" r:id="rId5"/>
    <p:sldLayoutId id="2147483727" r:id="rId6"/>
    <p:sldLayoutId id="214748372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49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1094" userDrawn="1">
          <p15:clr>
            <a:srgbClr val="F26B43"/>
          </p15:clr>
        </p15:guide>
        <p15:guide id="5" orient="horz" pos="390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DDFC327F-CAE4-0244-B7C1-4FDD66098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67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1094" userDrawn="1">
          <p15:clr>
            <a:srgbClr val="F26B43"/>
          </p15:clr>
        </p15:guide>
        <p15:guide id="5" orient="horz" pos="3906" userDrawn="1">
          <p15:clr>
            <a:srgbClr val="F26B43"/>
          </p15:clr>
        </p15:guide>
        <p15:guide id="6" pos="154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3C9D143E-3F4F-3540-92A5-A882E74F8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6268" y="6427135"/>
            <a:ext cx="873025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fld id="{82CF298E-547B-2745-B4DA-2BE3FEFCF29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67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1094" userDrawn="1">
          <p15:clr>
            <a:srgbClr val="F26B43"/>
          </p15:clr>
        </p15:guide>
        <p15:guide id="5" orient="horz" pos="3906" userDrawn="1">
          <p15:clr>
            <a:srgbClr val="F26B43"/>
          </p15:clr>
        </p15:guide>
        <p15:guide id="6" pos="15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hart" Target="../charts/chart6.xml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chart" Target="../charts/chart5.xml"/><Relationship Id="rId17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6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chart" Target="../charts/chart4.xml"/><Relationship Id="rId5" Type="http://schemas.openxmlformats.org/officeDocument/2006/relationships/image" Target="../media/image17.png"/><Relationship Id="rId15" Type="http://schemas.openxmlformats.org/officeDocument/2006/relationships/chart" Target="../charts/chart8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hart" Target="../charts/chart13.xml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chart" Target="../charts/chart12.xml"/><Relationship Id="rId17" Type="http://schemas.openxmlformats.org/officeDocument/2006/relationships/chart" Target="../charts/chart17.xml"/><Relationship Id="rId2" Type="http://schemas.openxmlformats.org/officeDocument/2006/relationships/notesSlide" Target="../notesSlides/notesSlide9.xml"/><Relationship Id="rId16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chart" Target="../charts/chart11.xml"/><Relationship Id="rId5" Type="http://schemas.openxmlformats.org/officeDocument/2006/relationships/image" Target="../media/image17.png"/><Relationship Id="rId15" Type="http://schemas.openxmlformats.org/officeDocument/2006/relationships/chart" Target="../charts/chart15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Grafik 8" descr="Ein Bild, das Text, Schnee, draußen, Natur enthält.&#10;&#10;Automatisch generierte Beschreibung">
            <a:extLst>
              <a:ext uri="{FF2B5EF4-FFF2-40B4-BE49-F238E27FC236}">
                <a16:creationId xmlns:a16="http://schemas.microsoft.com/office/drawing/2014/main" id="{424D32C3-AB4B-594E-82F1-656ACE96C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" b="169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CE0A18-0AC0-451F-9D62-99B2A69A4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2CF298E-547B-2745-B4DA-2BE3FEFCF291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35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194623E7-384F-9F48-98CD-F4FFF3174A62}"/>
              </a:ext>
            </a:extLst>
          </p:cNvPr>
          <p:cNvGraphicFramePr>
            <a:graphicFrameLocks noGrp="1"/>
          </p:cNvGraphicFramePr>
          <p:nvPr/>
        </p:nvGraphicFramePr>
        <p:xfrm>
          <a:off x="691032" y="539651"/>
          <a:ext cx="10335556" cy="66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DE" sz="3200" b="0">
                          <a:solidFill>
                            <a:schemeClr val="tx1"/>
                          </a:solidFill>
                        </a:rPr>
                        <a:t>Wichtig bei Buchungen – Top Drei Nennungen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1B21DA0-4437-7049-8FA8-3CE5859A0B0C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10</a:t>
            </a:fld>
            <a:endParaRPr lang="de-DE" sz="100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C046C9F-C5CA-4E33-8AA2-60E7C923B1F5}"/>
              </a:ext>
            </a:extLst>
          </p:cNvPr>
          <p:cNvSpPr txBox="1"/>
          <p:nvPr/>
        </p:nvSpPr>
        <p:spPr>
          <a:xfrm>
            <a:off x="611187" y="6326211"/>
            <a:ext cx="937259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AT" sz="930" kern="0" spc="70">
                <a:cs typeface="Arial" charset="0"/>
              </a:rPr>
              <a:t>Quelle: Studie Winterpotenziale 2021/2022 in AT, DE, CH, NL, UK, CZ, PL; NIT/ÖW </a:t>
            </a:r>
          </a:p>
          <a:p>
            <a:pPr defTabSz="914400">
              <a:defRPr/>
            </a:pPr>
            <a:r>
              <a:rPr lang="de-AT" sz="930" kern="0" spc="70">
                <a:cs typeface="Arial" charset="0"/>
              </a:rPr>
              <a:t>Basis: Reiseplaner im Winter 2021/22, 18 bis 75 Jahre, Angaben in Prozent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FE4E4B-3AE5-4DD6-957B-3C48BC97162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315" y="1745338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6E68B5-AEF4-47D6-AF7E-63E33EDD0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095" y="1745338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DE73DD-C966-4C6B-84F9-1A3FA9C8F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540" y="1731470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3D1709D-C9D8-485F-B486-C41639327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171" y="1744222"/>
            <a:ext cx="360000" cy="36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C49352B-2309-40C3-AE15-28CAE8861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0754" y="1744222"/>
            <a:ext cx="360000" cy="3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2F53AA9-B876-4A23-BD85-85B81E01130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9423" y="1744222"/>
            <a:ext cx="358936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CA7315E-281A-4AA8-AD7C-092AFF42E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1367" y="1744222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graphicFrame>
        <p:nvGraphicFramePr>
          <p:cNvPr id="15" name="Tabelle 4">
            <a:extLst>
              <a:ext uri="{FF2B5EF4-FFF2-40B4-BE49-F238E27FC236}">
                <a16:creationId xmlns:a16="http://schemas.microsoft.com/office/drawing/2014/main" id="{51354E94-176F-44EA-9FB6-66BA298B4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121051"/>
              </p:ext>
            </p:extLst>
          </p:nvPr>
        </p:nvGraphicFramePr>
        <p:xfrm>
          <a:off x="550932" y="2503507"/>
          <a:ext cx="8676994" cy="35001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2410">
                  <a:extLst>
                    <a:ext uri="{9D8B030D-6E8A-4147-A177-3AD203B41FA5}">
                      <a16:colId xmlns:a16="http://schemas.microsoft.com/office/drawing/2014/main" val="346879865"/>
                    </a:ext>
                  </a:extLst>
                </a:gridCol>
                <a:gridCol w="103750">
                  <a:extLst>
                    <a:ext uri="{9D8B030D-6E8A-4147-A177-3AD203B41FA5}">
                      <a16:colId xmlns:a16="http://schemas.microsoft.com/office/drawing/2014/main" val="2403198191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1364958170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38321858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29848124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3366887888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798631471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3384027704"/>
                    </a:ext>
                  </a:extLst>
                </a:gridCol>
              </a:tblGrid>
              <a:tr h="1015183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Geld-Zurück-Garantie bei Nicht-Durchführung</a:t>
                      </a:r>
                    </a:p>
                    <a:p>
                      <a:pPr algn="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157522"/>
                  </a:ext>
                </a:extLst>
              </a:tr>
              <a:tr h="1015183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Großzügige Stornobedingungen bei Reiserücktritt</a:t>
                      </a:r>
                    </a:p>
                    <a:p>
                      <a:pPr algn="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318476"/>
                  </a:ext>
                </a:extLst>
              </a:tr>
              <a:tr h="489942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Hygienemaßnahmen in der Unterkunft</a:t>
                      </a: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98967"/>
                  </a:ext>
                </a:extLst>
              </a:tr>
              <a:tr h="489942">
                <a:tc>
                  <a:txBody>
                    <a:bodyPr/>
                    <a:lstStyle/>
                    <a:p>
                      <a:pPr algn="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232241"/>
                  </a:ext>
                </a:extLst>
              </a:tr>
              <a:tr h="489942">
                <a:tc>
                  <a:txBody>
                    <a:bodyPr/>
                    <a:lstStyle/>
                    <a:p>
                      <a:pPr algn="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297973"/>
                  </a:ext>
                </a:extLst>
              </a:tr>
            </a:tbl>
          </a:graphicData>
        </a:graphic>
      </p:graphicFrame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9ABDC9D7-4011-43BD-A7DB-B8F92ED8537C}"/>
              </a:ext>
            </a:extLst>
          </p:cNvPr>
          <p:cNvGraphicFramePr/>
          <p:nvPr/>
        </p:nvGraphicFramePr>
        <p:xfrm>
          <a:off x="4221614" y="2297441"/>
          <a:ext cx="828000" cy="318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5" name="Diagramm 24">
            <a:extLst>
              <a:ext uri="{FF2B5EF4-FFF2-40B4-BE49-F238E27FC236}">
                <a16:creationId xmlns:a16="http://schemas.microsoft.com/office/drawing/2014/main" id="{FB888DDB-816E-4B3E-B319-59D1E539A7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745932"/>
              </p:ext>
            </p:extLst>
          </p:nvPr>
        </p:nvGraphicFramePr>
        <p:xfrm>
          <a:off x="5178576" y="2298728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46C4F896-3602-40ED-8AD2-71C017A0DD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6859485"/>
              </p:ext>
            </p:extLst>
          </p:nvPr>
        </p:nvGraphicFramePr>
        <p:xfrm>
          <a:off x="6219795" y="2299490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id="{612E183D-B0F2-4274-91EB-F17B44D6F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584817"/>
              </p:ext>
            </p:extLst>
          </p:nvPr>
        </p:nvGraphicFramePr>
        <p:xfrm>
          <a:off x="7247963" y="2307253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8" name="Diagramm 27">
            <a:extLst>
              <a:ext uri="{FF2B5EF4-FFF2-40B4-BE49-F238E27FC236}">
                <a16:creationId xmlns:a16="http://schemas.microsoft.com/office/drawing/2014/main" id="{3556BCC5-1EFA-4DAD-927B-77E03C73B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2515401"/>
              </p:ext>
            </p:extLst>
          </p:nvPr>
        </p:nvGraphicFramePr>
        <p:xfrm>
          <a:off x="8192672" y="2290612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9" name="Diagramm 28">
            <a:extLst>
              <a:ext uri="{FF2B5EF4-FFF2-40B4-BE49-F238E27FC236}">
                <a16:creationId xmlns:a16="http://schemas.microsoft.com/office/drawing/2014/main" id="{A52BDF31-E364-45B0-AC6C-816F1B2F2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49352"/>
              </p:ext>
            </p:extLst>
          </p:nvPr>
        </p:nvGraphicFramePr>
        <p:xfrm>
          <a:off x="9137889" y="2308369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31" name="Diagramm 30">
            <a:extLst>
              <a:ext uri="{FF2B5EF4-FFF2-40B4-BE49-F238E27FC236}">
                <a16:creationId xmlns:a16="http://schemas.microsoft.com/office/drawing/2014/main" id="{28DE6FBC-37AB-4656-B3D4-2476B5D4D4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998619"/>
              </p:ext>
            </p:extLst>
          </p:nvPr>
        </p:nvGraphicFramePr>
        <p:xfrm>
          <a:off x="10198588" y="2299491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21" name="Textfeld 20">
            <a:extLst>
              <a:ext uri="{FF2B5EF4-FFF2-40B4-BE49-F238E27FC236}">
                <a16:creationId xmlns:a16="http://schemas.microsoft.com/office/drawing/2014/main" id="{217A55D5-AC38-44C9-9CB7-C11729969C2C}"/>
              </a:ext>
            </a:extLst>
          </p:cNvPr>
          <p:cNvSpPr txBox="1"/>
          <p:nvPr/>
        </p:nvSpPr>
        <p:spPr>
          <a:xfrm>
            <a:off x="619963" y="6139040"/>
            <a:ext cx="73486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AT" sz="900" i="1" kern="0" spc="70">
                <a:cs typeface="Arial" charset="0"/>
              </a:rPr>
              <a:t>„</a:t>
            </a:r>
            <a:r>
              <a:rPr lang="de-DE" sz="900" i="1" kern="0" spc="70">
                <a:cs typeface="Arial" charset="0"/>
              </a:rPr>
              <a:t>Auf welche Aspekte werden Sie bei der Buchung eines Reiseangebots im kommenden Winter besonders achten?“</a:t>
            </a:r>
            <a:endParaRPr lang="de-AT" sz="900" i="1" kern="0" spc="7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976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194623E7-384F-9F48-98CD-F4FFF3174A62}"/>
              </a:ext>
            </a:extLst>
          </p:cNvPr>
          <p:cNvGraphicFramePr>
            <a:graphicFrameLocks noGrp="1"/>
          </p:cNvGraphicFramePr>
          <p:nvPr/>
        </p:nvGraphicFramePr>
        <p:xfrm>
          <a:off x="691032" y="539651"/>
          <a:ext cx="10335556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DE" sz="3200" b="0">
                          <a:solidFill>
                            <a:schemeClr val="tx1"/>
                          </a:solidFill>
                        </a:rPr>
                        <a:t>Corona-Maßnahmen, die vom Reiseziel abhalten – Top Drei Nennungen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1B21DA0-4437-7049-8FA8-3CE5859A0B0C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11</a:t>
            </a:fld>
            <a:endParaRPr lang="de-DE" sz="100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C046C9F-C5CA-4E33-8AA2-60E7C923B1F5}"/>
              </a:ext>
            </a:extLst>
          </p:cNvPr>
          <p:cNvSpPr txBox="1"/>
          <p:nvPr/>
        </p:nvSpPr>
        <p:spPr>
          <a:xfrm>
            <a:off x="603630" y="6326211"/>
            <a:ext cx="937259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AT" sz="930" kern="0" spc="70">
                <a:cs typeface="Arial" charset="0"/>
              </a:rPr>
              <a:t>Quelle: Studie Winterpotenziale 2021/2022 in AT, DE, CH, NL, UK, CZ, PL; NIT/ÖW </a:t>
            </a:r>
          </a:p>
          <a:p>
            <a:pPr defTabSz="914400">
              <a:defRPr/>
            </a:pPr>
            <a:r>
              <a:rPr lang="de-AT" sz="930" kern="0" spc="70">
                <a:cs typeface="Arial" charset="0"/>
              </a:rPr>
              <a:t>Basis: Reiseplaner Winter 2021/22, 18 bis 75 Jahre, Angaben in Prozent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FE4E4B-3AE5-4DD6-957B-3C48BC97162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676" y="1726457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6E68B5-AEF4-47D6-AF7E-63E33EDD0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397" y="1726457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DE73DD-C966-4C6B-84F9-1A3FA9C8F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984" y="1734528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3D1709D-C9D8-485F-B486-C41639327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0640" y="1726457"/>
            <a:ext cx="360000" cy="36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C49352B-2309-40C3-AE15-28CAE8861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9389" y="1726457"/>
            <a:ext cx="360000" cy="3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2F53AA9-B876-4A23-BD85-85B81E01130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0869" y="1735236"/>
            <a:ext cx="358936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CA7315E-281A-4AA8-AD7C-092AFF42E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8819" y="1731470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graphicFrame>
        <p:nvGraphicFramePr>
          <p:cNvPr id="15" name="Tabelle 4">
            <a:extLst>
              <a:ext uri="{FF2B5EF4-FFF2-40B4-BE49-F238E27FC236}">
                <a16:creationId xmlns:a16="http://schemas.microsoft.com/office/drawing/2014/main" id="{51354E94-176F-44EA-9FB6-66BA298B4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55380"/>
              </p:ext>
            </p:extLst>
          </p:nvPr>
        </p:nvGraphicFramePr>
        <p:xfrm>
          <a:off x="568171" y="2512379"/>
          <a:ext cx="8659755" cy="3106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7903">
                  <a:extLst>
                    <a:ext uri="{9D8B030D-6E8A-4147-A177-3AD203B41FA5}">
                      <a16:colId xmlns:a16="http://schemas.microsoft.com/office/drawing/2014/main" val="346879865"/>
                    </a:ext>
                  </a:extLst>
                </a:gridCol>
                <a:gridCol w="231018">
                  <a:extLst>
                    <a:ext uri="{9D8B030D-6E8A-4147-A177-3AD203B41FA5}">
                      <a16:colId xmlns:a16="http://schemas.microsoft.com/office/drawing/2014/main" val="2403198191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1364958170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38321858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29848124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3366887888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798631471"/>
                    </a:ext>
                  </a:extLst>
                </a:gridCol>
                <a:gridCol w="835139">
                  <a:extLst>
                    <a:ext uri="{9D8B030D-6E8A-4147-A177-3AD203B41FA5}">
                      <a16:colId xmlns:a16="http://schemas.microsoft.com/office/drawing/2014/main" val="3384027704"/>
                    </a:ext>
                  </a:extLst>
                </a:gridCol>
              </a:tblGrid>
              <a:tr h="583641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Mehrtägige „strenge" Quarantäne vor Ort</a:t>
                      </a: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157522"/>
                  </a:ext>
                </a:extLst>
              </a:tr>
              <a:tr h="1166095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Quarantäne bei der Rückreise</a:t>
                      </a: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318476"/>
                  </a:ext>
                </a:extLst>
              </a:tr>
              <a:tr h="1356973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Mehrtägige „lockere" Quarantäne vor Ort</a:t>
                      </a: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7200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98967"/>
                  </a:ext>
                </a:extLst>
              </a:tr>
            </a:tbl>
          </a:graphicData>
        </a:graphic>
      </p:graphicFrame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9ABDC9D7-4011-43BD-A7DB-B8F92ED85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610468"/>
              </p:ext>
            </p:extLst>
          </p:nvPr>
        </p:nvGraphicFramePr>
        <p:xfrm>
          <a:off x="4221614" y="2297441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5" name="Diagramm 24">
            <a:extLst>
              <a:ext uri="{FF2B5EF4-FFF2-40B4-BE49-F238E27FC236}">
                <a16:creationId xmlns:a16="http://schemas.microsoft.com/office/drawing/2014/main" id="{FB888DDB-816E-4B3E-B319-59D1E539A7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0551572"/>
              </p:ext>
            </p:extLst>
          </p:nvPr>
        </p:nvGraphicFramePr>
        <p:xfrm>
          <a:off x="5178576" y="2298728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46C4F896-3602-40ED-8AD2-71C017A0DD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7121507"/>
              </p:ext>
            </p:extLst>
          </p:nvPr>
        </p:nvGraphicFramePr>
        <p:xfrm>
          <a:off x="6219795" y="2299490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id="{612E183D-B0F2-4274-91EB-F17B44D6F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238405"/>
              </p:ext>
            </p:extLst>
          </p:nvPr>
        </p:nvGraphicFramePr>
        <p:xfrm>
          <a:off x="7247963" y="2307253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8" name="Diagramm 27">
            <a:extLst>
              <a:ext uri="{FF2B5EF4-FFF2-40B4-BE49-F238E27FC236}">
                <a16:creationId xmlns:a16="http://schemas.microsoft.com/office/drawing/2014/main" id="{3556BCC5-1EFA-4DAD-927B-77E03C73B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903659"/>
              </p:ext>
            </p:extLst>
          </p:nvPr>
        </p:nvGraphicFramePr>
        <p:xfrm>
          <a:off x="8192672" y="2290612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9" name="Diagramm 28">
            <a:extLst>
              <a:ext uri="{FF2B5EF4-FFF2-40B4-BE49-F238E27FC236}">
                <a16:creationId xmlns:a16="http://schemas.microsoft.com/office/drawing/2014/main" id="{A52BDF31-E364-45B0-AC6C-816F1B2F2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8689363"/>
              </p:ext>
            </p:extLst>
          </p:nvPr>
        </p:nvGraphicFramePr>
        <p:xfrm>
          <a:off x="9137889" y="2308369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31" name="Diagramm 30">
            <a:extLst>
              <a:ext uri="{FF2B5EF4-FFF2-40B4-BE49-F238E27FC236}">
                <a16:creationId xmlns:a16="http://schemas.microsoft.com/office/drawing/2014/main" id="{28DE6FBC-37AB-4656-B3D4-2476B5D4D4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654158"/>
              </p:ext>
            </p:extLst>
          </p:nvPr>
        </p:nvGraphicFramePr>
        <p:xfrm>
          <a:off x="10198588" y="2299491"/>
          <a:ext cx="828000" cy="319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32" name="Textfeld 31">
            <a:extLst>
              <a:ext uri="{FF2B5EF4-FFF2-40B4-BE49-F238E27FC236}">
                <a16:creationId xmlns:a16="http://schemas.microsoft.com/office/drawing/2014/main" id="{65F29BC6-0181-4882-A3F9-C7A7B3B70E98}"/>
              </a:ext>
            </a:extLst>
          </p:cNvPr>
          <p:cNvSpPr txBox="1"/>
          <p:nvPr/>
        </p:nvSpPr>
        <p:spPr>
          <a:xfrm>
            <a:off x="607905" y="6139605"/>
            <a:ext cx="103355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AT" sz="900" i="1" kern="0" spc="70">
                <a:cs typeface="Arial" charset="0"/>
              </a:rPr>
              <a:t>„</a:t>
            </a:r>
            <a:r>
              <a:rPr lang="de-DE" sz="900" i="1" kern="0" spc="70">
                <a:cs typeface="Arial" charset="0"/>
              </a:rPr>
              <a:t>Welche der folgenden Maßnahmen zur Eindämmung der Corona-Pandemie würde Sie davon abhalten, an Ihr bevorzugtes Reiseziel im kommenden Winter zu reisen?“</a:t>
            </a:r>
            <a:endParaRPr lang="de-AT" sz="900" kern="0" spc="7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58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9D5B17DC-5342-4DE4-A780-12C05D0D4C3E}"/>
              </a:ext>
            </a:extLst>
          </p:cNvPr>
          <p:cNvSpPr txBox="1"/>
          <p:nvPr/>
        </p:nvSpPr>
        <p:spPr>
          <a:xfrm>
            <a:off x="3418779" y="1735021"/>
            <a:ext cx="3202353" cy="37592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de-AT" sz="1600" i="1"/>
              <a:t>Das interessiert mich jetzt deutlich mehr als vor der Corona-Krise: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6C8EA3-E97D-402A-A15B-38FCEA16BF84}"/>
              </a:ext>
            </a:extLst>
          </p:cNvPr>
          <p:cNvSpPr txBox="1"/>
          <p:nvPr/>
        </p:nvSpPr>
        <p:spPr>
          <a:xfrm>
            <a:off x="575269" y="6334165"/>
            <a:ext cx="5724965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de-AT" sz="933" kern="0" spc="93">
                <a:cs typeface="Arial" charset="0"/>
              </a:rPr>
              <a:t>Quelle: Studie Winterpotenziale 2021/2022 AT, DE, CH, NL, UK, CZ, PL von NIT/ÖW </a:t>
            </a:r>
          </a:p>
          <a:p>
            <a:pPr defTabSz="1219170">
              <a:defRPr/>
            </a:pPr>
            <a:r>
              <a:rPr lang="de-AT" sz="933" kern="0" spc="93">
                <a:cs typeface="Arial" charset="0"/>
              </a:rPr>
              <a:t>Basis: Bevölkerung 18 bis 75 Jahre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CF8C8C8-5C41-41C2-A64E-EC1AB1EA7B65}"/>
              </a:ext>
            </a:extLst>
          </p:cNvPr>
          <p:cNvSpPr txBox="1"/>
          <p:nvPr/>
        </p:nvSpPr>
        <p:spPr>
          <a:xfrm>
            <a:off x="590383" y="6139436"/>
            <a:ext cx="10656728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de-AT" sz="933" i="1" kern="0" spc="93">
                <a:cs typeface="Arial" charset="0"/>
              </a:rPr>
              <a:t>„Jetzt möchten wir wissen, ob und wie sich Ihr Interesse für bestimmte Aspekte von Urlaubsreisen durch die Corona-Krise verändert hat</a:t>
            </a:r>
            <a:r>
              <a:rPr lang="de-DE" sz="933" i="1" kern="0" spc="93">
                <a:cs typeface="Arial" charset="0"/>
              </a:rPr>
              <a:t>.“</a:t>
            </a:r>
            <a:endParaRPr lang="de-AT" sz="933" kern="0" spc="93">
              <a:cs typeface="Arial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E7FEE3D-58C3-4841-8383-5BAE0E179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381" y="2390540"/>
            <a:ext cx="384000" cy="38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3E7EEF4-4AE1-4096-B7DB-164979EDC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648" y="2390540"/>
            <a:ext cx="384000" cy="38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860E9BA-13EA-4716-B425-9B72C37AA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475" y="2382112"/>
            <a:ext cx="384000" cy="38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15C4DA7-FF73-4DC7-9952-7AA1A1936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4448" y="2385431"/>
            <a:ext cx="384000" cy="384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3534EB4-4F2A-4E92-91DB-CCD78D2FC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844" y="2382112"/>
            <a:ext cx="384000" cy="384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0482D50-CFF6-4931-925B-3BE3D9C16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0963" y="2390540"/>
            <a:ext cx="382864" cy="38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AD178DE-3826-4C1E-A4A1-3F4CEC295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5501" y="2382112"/>
            <a:ext cx="384000" cy="384000"/>
          </a:xfrm>
          <a:prstGeom prst="ellipse">
            <a:avLst/>
          </a:prstGeom>
          <a:ln w="63500" cap="rnd">
            <a:noFill/>
          </a:ln>
          <a:effectLst/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D358E51C-7D5B-4B13-85BB-E6AA189D886B}"/>
              </a:ext>
            </a:extLst>
          </p:cNvPr>
          <p:cNvGraphicFramePr>
            <a:graphicFrameLocks noGrp="1"/>
          </p:cNvGraphicFramePr>
          <p:nvPr/>
        </p:nvGraphicFramePr>
        <p:xfrm>
          <a:off x="691032" y="2876496"/>
          <a:ext cx="10335556" cy="2959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1744">
                  <a:extLst>
                    <a:ext uri="{9D8B030D-6E8A-4147-A177-3AD203B41FA5}">
                      <a16:colId xmlns:a16="http://schemas.microsoft.com/office/drawing/2014/main" val="1895606164"/>
                    </a:ext>
                  </a:extLst>
                </a:gridCol>
                <a:gridCol w="1059116">
                  <a:extLst>
                    <a:ext uri="{9D8B030D-6E8A-4147-A177-3AD203B41FA5}">
                      <a16:colId xmlns:a16="http://schemas.microsoft.com/office/drawing/2014/main" val="2754469582"/>
                    </a:ext>
                  </a:extLst>
                </a:gridCol>
                <a:gridCol w="1059116">
                  <a:extLst>
                    <a:ext uri="{9D8B030D-6E8A-4147-A177-3AD203B41FA5}">
                      <a16:colId xmlns:a16="http://schemas.microsoft.com/office/drawing/2014/main" val="4269279215"/>
                    </a:ext>
                  </a:extLst>
                </a:gridCol>
                <a:gridCol w="1059116">
                  <a:extLst>
                    <a:ext uri="{9D8B030D-6E8A-4147-A177-3AD203B41FA5}">
                      <a16:colId xmlns:a16="http://schemas.microsoft.com/office/drawing/2014/main" val="4193839957"/>
                    </a:ext>
                  </a:extLst>
                </a:gridCol>
                <a:gridCol w="1059116">
                  <a:extLst>
                    <a:ext uri="{9D8B030D-6E8A-4147-A177-3AD203B41FA5}">
                      <a16:colId xmlns:a16="http://schemas.microsoft.com/office/drawing/2014/main" val="1951515472"/>
                    </a:ext>
                  </a:extLst>
                </a:gridCol>
                <a:gridCol w="1059116">
                  <a:extLst>
                    <a:ext uri="{9D8B030D-6E8A-4147-A177-3AD203B41FA5}">
                      <a16:colId xmlns:a16="http://schemas.microsoft.com/office/drawing/2014/main" val="567654641"/>
                    </a:ext>
                  </a:extLst>
                </a:gridCol>
                <a:gridCol w="1059116">
                  <a:extLst>
                    <a:ext uri="{9D8B030D-6E8A-4147-A177-3AD203B41FA5}">
                      <a16:colId xmlns:a16="http://schemas.microsoft.com/office/drawing/2014/main" val="2105945655"/>
                    </a:ext>
                  </a:extLst>
                </a:gridCol>
                <a:gridCol w="1059116">
                  <a:extLst>
                    <a:ext uri="{9D8B030D-6E8A-4147-A177-3AD203B41FA5}">
                      <a16:colId xmlns:a16="http://schemas.microsoft.com/office/drawing/2014/main" val="1637733724"/>
                    </a:ext>
                  </a:extLst>
                </a:gridCol>
              </a:tblGrid>
              <a:tr h="7399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AT" sz="1600"/>
                        <a:t>Anreise mit eigenem PKW  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26%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23%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30%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26%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26%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20%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19%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907718"/>
                  </a:ext>
                </a:extLst>
              </a:tr>
              <a:tr h="7399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AT" sz="1600"/>
                        <a:t>Nachhaltige Urlaubsangebote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27%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23%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31%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23%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27%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16%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17%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480640"/>
                  </a:ext>
                </a:extLst>
              </a:tr>
              <a:tr h="7399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AT" sz="1600"/>
                        <a:t>Wandern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21%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19%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30%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22%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16%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20%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18%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365474"/>
                  </a:ext>
                </a:extLst>
              </a:tr>
              <a:tr h="7399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AT" sz="1600"/>
                        <a:t>Spaziergänge in der Natur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23%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25%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32%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26%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23%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22%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AT" sz="1600"/>
                        <a:t>22% 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4505052"/>
                  </a:ext>
                </a:extLst>
              </a:tr>
            </a:tbl>
          </a:graphicData>
        </a:graphic>
      </p:graphicFrame>
      <p:graphicFrame>
        <p:nvGraphicFramePr>
          <p:cNvPr id="20" name="Tabelle 4">
            <a:extLst>
              <a:ext uri="{FF2B5EF4-FFF2-40B4-BE49-F238E27FC236}">
                <a16:creationId xmlns:a16="http://schemas.microsoft.com/office/drawing/2014/main" id="{6173C388-FC29-472E-B08C-F9A27B5FC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98419"/>
              </p:ext>
            </p:extLst>
          </p:nvPr>
        </p:nvGraphicFramePr>
        <p:xfrm>
          <a:off x="691032" y="539651"/>
          <a:ext cx="10335556" cy="66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DE" sz="3200" b="0">
                          <a:solidFill>
                            <a:schemeClr val="tx1"/>
                          </a:solidFill>
                        </a:rPr>
                        <a:t>Stimmungsänderungen durch Corona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21" name="Foliennummernplatzhalter 2">
            <a:extLst>
              <a:ext uri="{FF2B5EF4-FFF2-40B4-BE49-F238E27FC236}">
                <a16:creationId xmlns:a16="http://schemas.microsoft.com/office/drawing/2014/main" id="{36C7D4AC-CC77-B646-8F90-B30281727500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12</a:t>
            </a:fld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743112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85B853D-BDC1-F341-A866-3F7E73027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CF298E-547B-2745-B4DA-2BE3FEFCF291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5" name="Grafik 4" descr="Ein Bild, das Text, Schnee, draußen, Baum enthält.&#10;&#10;Automatisch generierte Beschreibung">
            <a:extLst>
              <a:ext uri="{FF2B5EF4-FFF2-40B4-BE49-F238E27FC236}">
                <a16:creationId xmlns:a16="http://schemas.microsoft.com/office/drawing/2014/main" id="{310F68B1-07A4-4A4A-B5FD-82080C1A2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6443"/>
            <a:ext cx="12192000" cy="86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0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FEF0EA-54F3-6641-8176-087D6D3C8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448" y="3167996"/>
            <a:ext cx="9253537" cy="1122711"/>
          </a:xfrm>
        </p:spPr>
        <p:txBody>
          <a:bodyPr>
            <a:normAutofit fontScale="90000"/>
          </a:bodyPr>
          <a:lstStyle/>
          <a:p>
            <a:r>
              <a:rPr lang="de-DE" sz="5400"/>
              <a:t>Winterpotentiale 2021/2022</a:t>
            </a:r>
            <a:br>
              <a:rPr lang="de-DE" sz="5400">
                <a:ln>
                  <a:solidFill>
                    <a:srgbClr val="F90000"/>
                  </a:solidFill>
                </a:ln>
              </a:rPr>
            </a:br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C2F84316-00A3-9047-96EF-E92579999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702" y="5659145"/>
            <a:ext cx="2039746" cy="788150"/>
          </a:xfrm>
        </p:spPr>
        <p:txBody>
          <a:bodyPr/>
          <a:lstStyle/>
          <a:p>
            <a:r>
              <a:rPr lang="de-AT"/>
              <a:t>Oktober 2021  </a:t>
            </a:r>
            <a:r>
              <a:rPr lang="de-AT" err="1"/>
              <a:t>mafo@austria.info</a:t>
            </a:r>
            <a:endParaRPr lang="de-AT"/>
          </a:p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A997FE-F2D1-C74C-98B3-6E1F3D960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CF298E-547B-2745-B4DA-2BE3FEFCF291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C65DF90-2152-FE4B-BDD0-2594EA0A5A9D}"/>
              </a:ext>
            </a:extLst>
          </p:cNvPr>
          <p:cNvSpPr/>
          <p:nvPr/>
        </p:nvSpPr>
        <p:spPr>
          <a:xfrm>
            <a:off x="2995448" y="41571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/>
              <a:t>Urlaubsreisepläne in Österreich, Deutschland, Schweiz, Niederlande, UK, Tschechien, Polen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B947157-7AAD-BC4D-80FC-2E640C42E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914" y="588578"/>
            <a:ext cx="1973472" cy="13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194623E7-384F-9F48-98CD-F4FFF3174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684381"/>
              </p:ext>
            </p:extLst>
          </p:nvPr>
        </p:nvGraphicFramePr>
        <p:xfrm>
          <a:off x="691032" y="539651"/>
          <a:ext cx="10335556" cy="66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AT" sz="3200" b="0">
                          <a:solidFill>
                            <a:schemeClr val="tx1"/>
                          </a:solidFill>
                        </a:rPr>
                        <a:t>Studiendesign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1B21DA0-4437-7049-8FA8-3CE5859A0B0C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3</a:t>
            </a:fld>
            <a:endParaRPr lang="de-DE" sz="100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C046C9F-C5CA-4E33-8AA2-60E7C923B1F5}"/>
              </a:ext>
            </a:extLst>
          </p:cNvPr>
          <p:cNvSpPr txBox="1"/>
          <p:nvPr/>
        </p:nvSpPr>
        <p:spPr>
          <a:xfrm>
            <a:off x="568630" y="6318462"/>
            <a:ext cx="799866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de-AT" sz="930" kern="0" spc="70">
                <a:cs typeface="Arial" charset="0"/>
              </a:rPr>
              <a:t>Quelle: Studie Winterpotenziale 2021/2022 in AT, DE, CH, NL, UK, CZ, PL; NIT/ÖW </a:t>
            </a:r>
          </a:p>
          <a:p>
            <a:pPr defTabSz="914400">
              <a:defRPr/>
            </a:pPr>
            <a:r>
              <a:rPr lang="de-AT" sz="930" kern="0" spc="70">
                <a:cs typeface="Arial" charset="0"/>
              </a:rPr>
              <a:t>Basis: Bevölkerung 18 bis 75 Jahre, Angaben in Prozent, Werte für (eher) optimistisch (= Skalenwerte 1-3 auf 6-stufiger Skala)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1AC3D90-5479-4D49-A1EE-66C7C1101317}"/>
              </a:ext>
            </a:extLst>
          </p:cNvPr>
          <p:cNvSpPr txBox="1"/>
          <p:nvPr/>
        </p:nvSpPr>
        <p:spPr>
          <a:xfrm>
            <a:off x="578380" y="6129356"/>
            <a:ext cx="8967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DE" sz="900" i="1" kern="0" spc="70">
                <a:cs typeface="Arial" charset="0"/>
              </a:rPr>
              <a:t>„Wie zuversichtlich sind Sie, dass Reisen im kommenden Winter möglich sind?“</a:t>
            </a:r>
            <a:endParaRPr lang="de-AT" sz="900" kern="0" spc="70">
              <a:cs typeface="Arial" charset="0"/>
            </a:endParaRPr>
          </a:p>
        </p:txBody>
      </p:sp>
      <p:graphicFrame>
        <p:nvGraphicFramePr>
          <p:cNvPr id="15" name="Tabelle 4">
            <a:extLst>
              <a:ext uri="{FF2B5EF4-FFF2-40B4-BE49-F238E27FC236}">
                <a16:creationId xmlns:a16="http://schemas.microsoft.com/office/drawing/2014/main" id="{2B1AA1DD-5467-E748-83AB-D40E7B206A14}"/>
              </a:ext>
            </a:extLst>
          </p:cNvPr>
          <p:cNvGraphicFramePr>
            <a:graphicFrameLocks noGrp="1"/>
          </p:cNvGraphicFramePr>
          <p:nvPr/>
        </p:nvGraphicFramePr>
        <p:xfrm>
          <a:off x="1099980" y="1541514"/>
          <a:ext cx="10265080" cy="4113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135">
                  <a:extLst>
                    <a:ext uri="{9D8B030D-6E8A-4147-A177-3AD203B41FA5}">
                      <a16:colId xmlns:a16="http://schemas.microsoft.com/office/drawing/2014/main" val="3572333090"/>
                    </a:ext>
                  </a:extLst>
                </a:gridCol>
                <a:gridCol w="1283135">
                  <a:extLst>
                    <a:ext uri="{9D8B030D-6E8A-4147-A177-3AD203B41FA5}">
                      <a16:colId xmlns:a16="http://schemas.microsoft.com/office/drawing/2014/main" val="1801363239"/>
                    </a:ext>
                  </a:extLst>
                </a:gridCol>
                <a:gridCol w="1283135">
                  <a:extLst>
                    <a:ext uri="{9D8B030D-6E8A-4147-A177-3AD203B41FA5}">
                      <a16:colId xmlns:a16="http://schemas.microsoft.com/office/drawing/2014/main" val="2430370087"/>
                    </a:ext>
                  </a:extLst>
                </a:gridCol>
                <a:gridCol w="1283135">
                  <a:extLst>
                    <a:ext uri="{9D8B030D-6E8A-4147-A177-3AD203B41FA5}">
                      <a16:colId xmlns:a16="http://schemas.microsoft.com/office/drawing/2014/main" val="2156979725"/>
                    </a:ext>
                  </a:extLst>
                </a:gridCol>
                <a:gridCol w="1283135">
                  <a:extLst>
                    <a:ext uri="{9D8B030D-6E8A-4147-A177-3AD203B41FA5}">
                      <a16:colId xmlns:a16="http://schemas.microsoft.com/office/drawing/2014/main" val="2167684328"/>
                    </a:ext>
                  </a:extLst>
                </a:gridCol>
                <a:gridCol w="1283135">
                  <a:extLst>
                    <a:ext uri="{9D8B030D-6E8A-4147-A177-3AD203B41FA5}">
                      <a16:colId xmlns:a16="http://schemas.microsoft.com/office/drawing/2014/main" val="1129450630"/>
                    </a:ext>
                  </a:extLst>
                </a:gridCol>
                <a:gridCol w="1283135">
                  <a:extLst>
                    <a:ext uri="{9D8B030D-6E8A-4147-A177-3AD203B41FA5}">
                      <a16:colId xmlns:a16="http://schemas.microsoft.com/office/drawing/2014/main" val="3348912048"/>
                    </a:ext>
                  </a:extLst>
                </a:gridCol>
                <a:gridCol w="1283135">
                  <a:extLst>
                    <a:ext uri="{9D8B030D-6E8A-4147-A177-3AD203B41FA5}">
                      <a16:colId xmlns:a16="http://schemas.microsoft.com/office/drawing/2014/main" val="3692760994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endParaRPr lang="de-AT" sz="240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90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90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9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9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9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9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9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2807"/>
                  </a:ext>
                </a:extLst>
              </a:tr>
              <a:tr h="1097280">
                <a:tc gridSpan="8">
                  <a:txBody>
                    <a:bodyPr/>
                    <a:lstStyle/>
                    <a:p>
                      <a:pPr algn="l"/>
                      <a:r>
                        <a:rPr lang="de-AT" sz="1600"/>
                        <a:t>Ad-hoc Befragung zu den Winterreiseplänen 2021/2022 der Deutschen, Österreicher, Schweizer, Niederländer, Briten, Tschechen und Polen unter Bedingungen der Corona-Krise. Die Umfrage folgt Erhebungen in Deutschland und Österreich im Mai 2020 (= Reisepläne Sommer 2020), September 2020 (= Reisepläne für Herbst/Winter 2020 und Frühling/Sommer 2021) und Januar 2021 (=Reisepläne Sommer 2021)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AT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AT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AT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AT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AT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42376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de-AT" sz="1900"/>
                        <a:t>Basis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AT" sz="1900"/>
                        <a:t>Bevölkerung 18-75 Jahre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/>
                        <a:t>Bevölkerung 18-75 Jahre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35902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de-AT" sz="1900"/>
                        <a:t>Fallzahl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900"/>
                        <a:t>1.504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900">
                          <a:solidFill>
                            <a:schemeClr val="tx1"/>
                          </a:solidFill>
                        </a:rPr>
                        <a:t>2.008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900">
                          <a:solidFill>
                            <a:schemeClr val="tx1"/>
                          </a:solidFill>
                        </a:rPr>
                        <a:t>1.002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900">
                          <a:solidFill>
                            <a:schemeClr val="tx1"/>
                          </a:solidFill>
                        </a:rPr>
                        <a:t>1.500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900">
                          <a:solidFill>
                            <a:schemeClr val="tx1"/>
                          </a:solidFill>
                        </a:rPr>
                        <a:t>2.001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900">
                          <a:solidFill>
                            <a:schemeClr val="tx1"/>
                          </a:solidFill>
                        </a:rPr>
                        <a:t>1.501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900">
                          <a:solidFill>
                            <a:schemeClr val="tx1"/>
                          </a:solidFill>
                        </a:rPr>
                        <a:t>2.002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37449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de-AT" sz="1900"/>
                        <a:t>Feldzeit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AT" sz="1900">
                          <a:solidFill>
                            <a:schemeClr val="tx1"/>
                          </a:solidFill>
                        </a:rPr>
                        <a:t>06.09. bis 13.09.2021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39368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de-AT" sz="1900"/>
                        <a:t>Methode</a:t>
                      </a:r>
                    </a:p>
                  </a:txBody>
                  <a:tcPr marL="121920" marR="121920" marT="60960" marB="60960"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AT" sz="1900"/>
                        <a:t>Online-Panel Norstat</a:t>
                      </a:r>
                    </a:p>
                  </a:txBody>
                  <a:tcPr marL="121920" marR="121920" marT="60960" marB="6096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1415694"/>
                  </a:ext>
                </a:extLst>
              </a:tr>
              <a:tr h="882309">
                <a:tc>
                  <a:txBody>
                    <a:bodyPr/>
                    <a:lstStyle/>
                    <a:p>
                      <a:r>
                        <a:rPr lang="de-AT" sz="1900"/>
                        <a:t>Institut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803275" indent="0"/>
                      <a:r>
                        <a:rPr lang="de-AT" sz="1900"/>
                        <a:t>NIT - Institut für Tourismus- und Bäderforschung in Nordeuropa GmbH </a:t>
                      </a:r>
                      <a:br>
                        <a:rPr lang="de-AT" sz="1900"/>
                      </a:br>
                      <a:r>
                        <a:rPr lang="de-AT" sz="1900"/>
                        <a:t>im Auftrag der Österreich Werbung</a:t>
                      </a:r>
                    </a:p>
                  </a:txBody>
                  <a:tcPr marL="121920" marR="121920" marT="60960" marB="609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12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03275" indent="0"/>
                      <a:endParaRPr lang="de-AT" sz="12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03275" indent="0"/>
                      <a:endParaRPr lang="de-AT" sz="12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03275" indent="0"/>
                      <a:endParaRPr lang="de-AT" sz="12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03275" indent="0"/>
                      <a:endParaRPr lang="de-AT" sz="12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03275" indent="0"/>
                      <a:endParaRPr lang="de-AT" sz="12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007780"/>
                  </a:ext>
                </a:extLst>
              </a:tr>
            </a:tbl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:a16="http://schemas.microsoft.com/office/drawing/2014/main" id="{41E58ABA-2CB8-DC4E-87D5-F76F25D13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193" y="1584000"/>
            <a:ext cx="384000" cy="38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5951E4B-CADE-ED49-8C05-64224271F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744" y="1584000"/>
            <a:ext cx="384000" cy="38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691E2BE-68D3-7543-AD73-7E706B3E3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295" y="1584000"/>
            <a:ext cx="382864" cy="38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6320E52-81A9-D749-A3AC-A0ECB16DF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3068" y="1584000"/>
            <a:ext cx="384000" cy="384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5707E09-85B2-C146-94FD-D1C823E52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9977" y="1584000"/>
            <a:ext cx="384000" cy="384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376ADDD-577D-7B44-89CB-65642FDFB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6887" y="1584000"/>
            <a:ext cx="384000" cy="38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B133FE0-72FE-0B43-8365-95485D4264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3796" y="1584000"/>
            <a:ext cx="384000" cy="384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B0A34A5-CD12-834B-8DD4-1FE3F170AF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3335" y="4961380"/>
            <a:ext cx="842858" cy="5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25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194623E7-384F-9F48-98CD-F4FFF3174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92050"/>
              </p:ext>
            </p:extLst>
          </p:nvPr>
        </p:nvGraphicFramePr>
        <p:xfrm>
          <a:off x="691032" y="539651"/>
          <a:ext cx="10335556" cy="66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DE" sz="3200" b="0">
                          <a:solidFill>
                            <a:schemeClr val="tx1"/>
                          </a:solidFill>
                        </a:rPr>
                        <a:t>Reisen-Wollen und Reisen-Können im Winter 2021/22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1B21DA0-4437-7049-8FA8-3CE5859A0B0C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4</a:t>
            </a:fld>
            <a:endParaRPr lang="de-DE" sz="1000"/>
          </a:p>
        </p:txBody>
      </p:sp>
      <p:graphicFrame>
        <p:nvGraphicFramePr>
          <p:cNvPr id="23" name="Diagramm 22">
            <a:extLst>
              <a:ext uri="{FF2B5EF4-FFF2-40B4-BE49-F238E27FC236}">
                <a16:creationId xmlns:a16="http://schemas.microsoft.com/office/drawing/2014/main" id="{B48F2F3F-EB3E-4199-A72A-516A96BDE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8902839"/>
              </p:ext>
            </p:extLst>
          </p:nvPr>
        </p:nvGraphicFramePr>
        <p:xfrm>
          <a:off x="514905" y="1497963"/>
          <a:ext cx="10697768" cy="4538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feld 29">
            <a:extLst>
              <a:ext uri="{FF2B5EF4-FFF2-40B4-BE49-F238E27FC236}">
                <a16:creationId xmlns:a16="http://schemas.microsoft.com/office/drawing/2014/main" id="{DC046C9F-C5CA-4E33-8AA2-60E7C923B1F5}"/>
              </a:ext>
            </a:extLst>
          </p:cNvPr>
          <p:cNvSpPr txBox="1"/>
          <p:nvPr/>
        </p:nvSpPr>
        <p:spPr>
          <a:xfrm>
            <a:off x="582865" y="6326211"/>
            <a:ext cx="5741956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de-AT" sz="930" kern="0" spc="70">
                <a:cs typeface="Arial" charset="0"/>
              </a:rPr>
              <a:t>Quelle: Studie Winterpotenziale 2021/2022 in AT, DE, CH, NL, UK, CZ, PL; NIT/ÖW </a:t>
            </a:r>
          </a:p>
          <a:p>
            <a:pPr defTabSz="914400">
              <a:defRPr/>
            </a:pPr>
            <a:r>
              <a:rPr lang="de-AT" sz="930" kern="0" spc="70">
                <a:cs typeface="Arial" charset="0"/>
              </a:rPr>
              <a:t>Basis: Bevölkerung 18 bis 75 Jahre, Angaben in Prozent, Top 2-Werte auf 5-stufiger Skala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B2C9272-F761-45AF-9100-37F2D33A5446}"/>
              </a:ext>
            </a:extLst>
          </p:cNvPr>
          <p:cNvSpPr txBox="1"/>
          <p:nvPr/>
        </p:nvSpPr>
        <p:spPr>
          <a:xfrm>
            <a:off x="606849" y="5996848"/>
            <a:ext cx="799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DE" sz="900" i="1" kern="0" spc="70">
                <a:cs typeface="Arial" charset="0"/>
              </a:rPr>
              <a:t>„Sie sehen hier Aussagen zu Urlaubsreisen im kommenden Winter (also November 2021 bis April 2022).</a:t>
            </a:r>
            <a:br>
              <a:rPr lang="de-DE" sz="900" i="1" kern="0" spc="70">
                <a:cs typeface="Arial" charset="0"/>
              </a:rPr>
            </a:br>
            <a:r>
              <a:rPr lang="de-DE" sz="900" i="1" kern="0" spc="70">
                <a:cs typeface="Arial" charset="0"/>
              </a:rPr>
              <a:t>Inwieweit treffen diese Aussagen auf Sie persönlich zu?“</a:t>
            </a:r>
            <a:endParaRPr lang="de-AT" sz="900" kern="0" spc="7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8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194623E7-384F-9F48-98CD-F4FFF3174A62}"/>
              </a:ext>
            </a:extLst>
          </p:cNvPr>
          <p:cNvGraphicFramePr>
            <a:graphicFrameLocks noGrp="1"/>
          </p:cNvGraphicFramePr>
          <p:nvPr/>
        </p:nvGraphicFramePr>
        <p:xfrm>
          <a:off x="691032" y="539651"/>
          <a:ext cx="10335556" cy="66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DE" sz="3200" b="0">
                          <a:solidFill>
                            <a:schemeClr val="tx1"/>
                          </a:solidFill>
                        </a:rPr>
                        <a:t>Urlaubspläne im Winter 2021/22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1B21DA0-4437-7049-8FA8-3CE5859A0B0C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5</a:t>
            </a:fld>
            <a:endParaRPr lang="de-DE" sz="100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C046C9F-C5CA-4E33-8AA2-60E7C923B1F5}"/>
              </a:ext>
            </a:extLst>
          </p:cNvPr>
          <p:cNvSpPr txBox="1"/>
          <p:nvPr/>
        </p:nvSpPr>
        <p:spPr>
          <a:xfrm>
            <a:off x="603647" y="6326211"/>
            <a:ext cx="537839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de-AT" sz="930" kern="0" spc="70">
                <a:cs typeface="Arial" charset="0"/>
              </a:rPr>
              <a:t>Quelle: Studie Winterpotenziale 2021/2022 in AT, DE, CH, NL, UK, CZ, PL; NIT/ÖW </a:t>
            </a:r>
          </a:p>
          <a:p>
            <a:pPr defTabSz="914400">
              <a:defRPr/>
            </a:pPr>
            <a:r>
              <a:rPr lang="de-AT" sz="930" kern="0" spc="70">
                <a:cs typeface="Arial" charset="0"/>
              </a:rPr>
              <a:t>Basis: Bevölkerung 18 bis 75 Jahre, Angaben in Prozent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629C0970-E7A6-4820-84E0-7146E1502F55}"/>
              </a:ext>
            </a:extLst>
          </p:cNvPr>
          <p:cNvGraphicFramePr/>
          <p:nvPr/>
        </p:nvGraphicFramePr>
        <p:xfrm>
          <a:off x="509322" y="1491659"/>
          <a:ext cx="10517265" cy="448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AA7B7528-2FB4-4BD8-89E9-BE2D82811703}"/>
              </a:ext>
            </a:extLst>
          </p:cNvPr>
          <p:cNvSpPr txBox="1"/>
          <p:nvPr/>
        </p:nvSpPr>
        <p:spPr>
          <a:xfrm>
            <a:off x="593494" y="6129356"/>
            <a:ext cx="8967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DE" sz="900" i="1" kern="0" spc="70">
                <a:cs typeface="Arial" charset="0"/>
              </a:rPr>
              <a:t>„Haben Sie für den kommenden Winter, also die Monate November 2021 bis April 2022, schon Urlaubspläne?“</a:t>
            </a:r>
            <a:endParaRPr lang="de-AT" sz="900" kern="0" spc="7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3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194623E7-384F-9F48-98CD-F4FFF3174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778444"/>
              </p:ext>
            </p:extLst>
          </p:nvPr>
        </p:nvGraphicFramePr>
        <p:xfrm>
          <a:off x="691032" y="539651"/>
          <a:ext cx="10335556" cy="66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DE" sz="3200" b="0">
                          <a:solidFill>
                            <a:schemeClr val="tx1"/>
                          </a:solidFill>
                        </a:rPr>
                        <a:t>Touristische Nachfrage im Winter 2021/22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1B21DA0-4437-7049-8FA8-3CE5859A0B0C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6</a:t>
            </a:fld>
            <a:endParaRPr lang="de-DE" sz="1000"/>
          </a:p>
        </p:txBody>
      </p:sp>
      <p:graphicFrame>
        <p:nvGraphicFramePr>
          <p:cNvPr id="9" name="Group 9">
            <a:extLst>
              <a:ext uri="{FF2B5EF4-FFF2-40B4-BE49-F238E27FC236}">
                <a16:creationId xmlns:a16="http://schemas.microsoft.com/office/drawing/2014/main" id="{4F7D8A0E-FE9C-456C-9A3A-19375A397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584377"/>
              </p:ext>
            </p:extLst>
          </p:nvPr>
        </p:nvGraphicFramePr>
        <p:xfrm>
          <a:off x="691032" y="1332847"/>
          <a:ext cx="10475733" cy="4192306"/>
        </p:xfrm>
        <a:graphic>
          <a:graphicData uri="http://schemas.openxmlformats.org/drawingml/2006/table">
            <a:tbl>
              <a:tblPr/>
              <a:tblGrid>
                <a:gridCol w="1781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541">
                  <a:extLst>
                    <a:ext uri="{9D8B030D-6E8A-4147-A177-3AD203B41FA5}">
                      <a16:colId xmlns:a16="http://schemas.microsoft.com/office/drawing/2014/main" val="2078797336"/>
                    </a:ext>
                  </a:extLst>
                </a:gridCol>
                <a:gridCol w="1003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052">
                  <a:extLst>
                    <a:ext uri="{9D8B030D-6E8A-4147-A177-3AD203B41FA5}">
                      <a16:colId xmlns:a16="http://schemas.microsoft.com/office/drawing/2014/main" val="2027318939"/>
                    </a:ext>
                  </a:extLst>
                </a:gridCol>
                <a:gridCol w="1003052">
                  <a:extLst>
                    <a:ext uri="{9D8B030D-6E8A-4147-A177-3AD203B41FA5}">
                      <a16:colId xmlns:a16="http://schemas.microsoft.com/office/drawing/2014/main" val="2757178138"/>
                    </a:ext>
                  </a:extLst>
                </a:gridCol>
                <a:gridCol w="1003052">
                  <a:extLst>
                    <a:ext uri="{9D8B030D-6E8A-4147-A177-3AD203B41FA5}">
                      <a16:colId xmlns:a16="http://schemas.microsoft.com/office/drawing/2014/main" val="3932588597"/>
                    </a:ext>
                  </a:extLst>
                </a:gridCol>
                <a:gridCol w="1003052">
                  <a:extLst>
                    <a:ext uri="{9D8B030D-6E8A-4147-A177-3AD203B41FA5}">
                      <a16:colId xmlns:a16="http://schemas.microsoft.com/office/drawing/2014/main" val="2069986965"/>
                    </a:ext>
                  </a:extLst>
                </a:gridCol>
                <a:gridCol w="1003052">
                  <a:extLst>
                    <a:ext uri="{9D8B030D-6E8A-4147-A177-3AD203B41FA5}">
                      <a16:colId xmlns:a16="http://schemas.microsoft.com/office/drawing/2014/main" val="1612915274"/>
                    </a:ext>
                  </a:extLst>
                </a:gridCol>
                <a:gridCol w="1003052">
                  <a:extLst>
                    <a:ext uri="{9D8B030D-6E8A-4147-A177-3AD203B41FA5}">
                      <a16:colId xmlns:a16="http://schemas.microsoft.com/office/drawing/2014/main" val="1219592489"/>
                    </a:ext>
                  </a:extLst>
                </a:gridCol>
              </a:tblGrid>
              <a:tr h="104665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GB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  <a:br>
                        <a:rPr lang="en-GB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439889"/>
                  </a:ext>
                </a:extLst>
              </a:tr>
              <a:tr h="104665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Bevölkerung</a:t>
                      </a:r>
                      <a:br>
                        <a:rPr kumimoji="0" lang="en-GB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 bis 75 Jahre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6,6</a:t>
                      </a: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60,5</a:t>
                      </a:r>
                      <a:r>
                        <a:rPr kumimoji="0" lang="en-GB" sz="18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kumimoji="0" lang="en-GB" sz="18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4,0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12,8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47,5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7,9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28,5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773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Reise</a:t>
                      </a: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</a:t>
                      </a: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Winter 21/22 </a:t>
                      </a: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sicher</a:t>
                      </a: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oder</a:t>
                      </a: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wahrscheinlich</a:t>
                      </a: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geplant</a:t>
                      </a: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4,2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36,8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3,1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8,2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26,9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4,3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20,6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5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555895"/>
                  </a:ext>
                </a:extLst>
              </a:tr>
              <a:tr h="697773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endParaRPr lang="en-GB" sz="12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Reiseziel</a:t>
                      </a: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Österreich</a:t>
                      </a: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9,5</a:t>
                      </a: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0,4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1,1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1,3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1,1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1,2 </a:t>
                      </a:r>
                      <a:b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Mio.</a:t>
                      </a: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88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 kern="12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 kern="12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 kern="12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 kern="12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 kern="12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 kern="12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1" u="none" strike="noStrike" kern="12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382459"/>
                  </a:ext>
                </a:extLst>
              </a:tr>
            </a:tbl>
          </a:graphicData>
        </a:graphic>
      </p:graphicFrame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EFC7B76-CF65-4CD4-8BE4-A6BC3ACB105E}"/>
              </a:ext>
            </a:extLst>
          </p:cNvPr>
          <p:cNvGrpSpPr/>
          <p:nvPr/>
        </p:nvGrpSpPr>
        <p:grpSpPr>
          <a:xfrm>
            <a:off x="954253" y="1864311"/>
            <a:ext cx="9843670" cy="3403493"/>
            <a:chOff x="448545" y="1498305"/>
            <a:chExt cx="8105617" cy="2782825"/>
          </a:xfrm>
        </p:grpSpPr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66AC12FD-F738-4FA2-841D-6C10122BB701}"/>
                </a:ext>
              </a:extLst>
            </p:cNvPr>
            <p:cNvSpPr/>
            <p:nvPr/>
          </p:nvSpPr>
          <p:spPr bwMode="auto">
            <a:xfrm rot="10800000">
              <a:off x="448545" y="2090042"/>
              <a:ext cx="1334905" cy="510119"/>
            </a:xfrm>
            <a:prstGeom prst="trapezoid">
              <a:avLst/>
            </a:prstGeom>
            <a:solidFill>
              <a:srgbClr val="DC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F0F974D1-70EA-4195-8B06-B2AB08E59273}"/>
                </a:ext>
              </a:extLst>
            </p:cNvPr>
            <p:cNvSpPr/>
            <p:nvPr/>
          </p:nvSpPr>
          <p:spPr bwMode="auto">
            <a:xfrm rot="10800000">
              <a:off x="615418" y="2965453"/>
              <a:ext cx="1001158" cy="510119"/>
            </a:xfrm>
            <a:prstGeom prst="trapezoid">
              <a:avLst/>
            </a:prstGeom>
            <a:solidFill>
              <a:srgbClr val="DC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8361C08D-BA8C-4B4A-956F-7977E448F2C5}"/>
                </a:ext>
              </a:extLst>
            </p:cNvPr>
            <p:cNvSpPr/>
            <p:nvPr/>
          </p:nvSpPr>
          <p:spPr bwMode="auto">
            <a:xfrm rot="10800000">
              <a:off x="795623" y="3771011"/>
              <a:ext cx="640749" cy="510119"/>
            </a:xfrm>
            <a:prstGeom prst="trapezoid">
              <a:avLst/>
            </a:prstGeom>
            <a:solidFill>
              <a:srgbClr val="DC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800" b="0" i="0" u="none" strike="noStrike" kern="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88DE000-0AB6-4DE9-B6C8-B78B1B32852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4446" y="1502480"/>
              <a:ext cx="296436" cy="29435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6C5BC665-BA09-4A88-809A-F212F51B4E4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3901" y="1502481"/>
              <a:ext cx="296436" cy="29435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022DD58-3686-4815-A5E3-AB7867F8EF3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2860" y="1498305"/>
              <a:ext cx="296436" cy="29435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71F0310-282A-43CB-8934-AF568DFA2ABC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6875" y="1498305"/>
              <a:ext cx="296436" cy="2943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5D10502A-1A1E-4368-84CC-F39A9DF15440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20409" y="1498305"/>
              <a:ext cx="296436" cy="29435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88D291FA-627F-4364-8423-8820E6512291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3189" y="1502481"/>
              <a:ext cx="296436" cy="294350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0383CF0-621A-4A5B-AFCD-6901B418F4D5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57726" y="1498305"/>
              <a:ext cx="296436" cy="29435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BB6EA9C8-F3BC-48EF-9E3E-6BFD98873BBF}"/>
              </a:ext>
            </a:extLst>
          </p:cNvPr>
          <p:cNvSpPr txBox="1"/>
          <p:nvPr/>
        </p:nvSpPr>
        <p:spPr>
          <a:xfrm>
            <a:off x="588149" y="6326211"/>
            <a:ext cx="537839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de-AT" sz="930" kern="0" spc="70">
                <a:cs typeface="Arial" charset="0"/>
              </a:rPr>
              <a:t>Quelle: Studie Winterpotenziale 2021/2022 in AT, DE, CH, NL, UK, CZ, PL; NIT/ÖW </a:t>
            </a:r>
          </a:p>
          <a:p>
            <a:pPr defTabSz="914400">
              <a:defRPr/>
            </a:pPr>
            <a:r>
              <a:rPr lang="de-AT" sz="930" kern="0" spc="70">
                <a:cs typeface="Arial" charset="0"/>
              </a:rPr>
              <a:t>* in Prozent der Bevölkerung, ** in Prozent der Reiseplaner im Winter 2021/22</a:t>
            </a:r>
          </a:p>
        </p:txBody>
      </p:sp>
    </p:spTree>
    <p:extLst>
      <p:ext uri="{BB962C8B-B14F-4D97-AF65-F5344CB8AC3E}">
        <p14:creationId xmlns:p14="http://schemas.microsoft.com/office/powerpoint/2010/main" val="154032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9">
            <a:extLst>
              <a:ext uri="{FF2B5EF4-FFF2-40B4-BE49-F238E27FC236}">
                <a16:creationId xmlns:a16="http://schemas.microsoft.com/office/drawing/2014/main" id="{07349B4B-3AA9-4350-8347-DB3DDB7BF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644761"/>
              </p:ext>
            </p:extLst>
          </p:nvPr>
        </p:nvGraphicFramePr>
        <p:xfrm>
          <a:off x="691031" y="1754216"/>
          <a:ext cx="10255133" cy="3455092"/>
        </p:xfrm>
        <a:graphic>
          <a:graphicData uri="http://schemas.openxmlformats.org/drawingml/2006/table">
            <a:tbl>
              <a:tblPr/>
              <a:tblGrid>
                <a:gridCol w="2033696">
                  <a:extLst>
                    <a:ext uri="{9D8B030D-6E8A-4147-A177-3AD203B41FA5}">
                      <a16:colId xmlns:a16="http://schemas.microsoft.com/office/drawing/2014/main" val="2078797336"/>
                    </a:ext>
                  </a:extLst>
                </a:gridCol>
                <a:gridCol w="1174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491">
                  <a:extLst>
                    <a:ext uri="{9D8B030D-6E8A-4147-A177-3AD203B41FA5}">
                      <a16:colId xmlns:a16="http://schemas.microsoft.com/office/drawing/2014/main" val="2027318939"/>
                    </a:ext>
                  </a:extLst>
                </a:gridCol>
                <a:gridCol w="1174491">
                  <a:extLst>
                    <a:ext uri="{9D8B030D-6E8A-4147-A177-3AD203B41FA5}">
                      <a16:colId xmlns:a16="http://schemas.microsoft.com/office/drawing/2014/main" val="2757178138"/>
                    </a:ext>
                  </a:extLst>
                </a:gridCol>
                <a:gridCol w="1174491">
                  <a:extLst>
                    <a:ext uri="{9D8B030D-6E8A-4147-A177-3AD203B41FA5}">
                      <a16:colId xmlns:a16="http://schemas.microsoft.com/office/drawing/2014/main" val="3932588597"/>
                    </a:ext>
                  </a:extLst>
                </a:gridCol>
                <a:gridCol w="1174491">
                  <a:extLst>
                    <a:ext uri="{9D8B030D-6E8A-4147-A177-3AD203B41FA5}">
                      <a16:colId xmlns:a16="http://schemas.microsoft.com/office/drawing/2014/main" val="2069986965"/>
                    </a:ext>
                  </a:extLst>
                </a:gridCol>
                <a:gridCol w="1174491">
                  <a:extLst>
                    <a:ext uri="{9D8B030D-6E8A-4147-A177-3AD203B41FA5}">
                      <a16:colId xmlns:a16="http://schemas.microsoft.com/office/drawing/2014/main" val="1612915274"/>
                    </a:ext>
                  </a:extLst>
                </a:gridCol>
                <a:gridCol w="1174491">
                  <a:extLst>
                    <a:ext uri="{9D8B030D-6E8A-4147-A177-3AD203B41FA5}">
                      <a16:colId xmlns:a16="http://schemas.microsoft.com/office/drawing/2014/main" val="1219592489"/>
                    </a:ext>
                  </a:extLst>
                </a:gridCol>
              </a:tblGrid>
              <a:tr h="5146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439889"/>
                  </a:ext>
                </a:extLst>
              </a:tr>
              <a:tr h="10370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6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Reisen ins </a:t>
                      </a:r>
                    </a:p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6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INLAND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7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6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Reisen ins EUROPÄISCHE AUSLAND</a:t>
                      </a:r>
                      <a:endParaRPr kumimoji="0" lang="en-GB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6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r>
                        <a:rPr kumimoji="0" lang="en-GB" sz="16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FERNREISEN</a:t>
                      </a:r>
                      <a:endParaRPr kumimoji="0" lang="en-GB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de-DE" sz="1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194623E7-384F-9F48-98CD-F4FFF3174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325964"/>
              </p:ext>
            </p:extLst>
          </p:nvPr>
        </p:nvGraphicFramePr>
        <p:xfrm>
          <a:off x="691032" y="539651"/>
          <a:ext cx="10335556" cy="66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DE" sz="3200" b="0">
                          <a:solidFill>
                            <a:schemeClr val="tx1"/>
                          </a:solidFill>
                        </a:rPr>
                        <a:t>Zuversicht, dass Reisen im Winter möglich sind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1B21DA0-4437-7049-8FA8-3CE5859A0B0C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7</a:t>
            </a:fld>
            <a:endParaRPr lang="de-DE" sz="100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C046C9F-C5CA-4E33-8AA2-60E7C923B1F5}"/>
              </a:ext>
            </a:extLst>
          </p:cNvPr>
          <p:cNvSpPr txBox="1"/>
          <p:nvPr/>
        </p:nvSpPr>
        <p:spPr>
          <a:xfrm>
            <a:off x="568630" y="6318462"/>
            <a:ext cx="799866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de-AT" sz="930" kern="0" spc="70">
                <a:cs typeface="Arial" charset="0"/>
              </a:rPr>
              <a:t>Quelle: Studie Winterpotenziale 2021/2022 in AT, DE, CH, NL, UK, CZ, PL; NIT/ÖW </a:t>
            </a:r>
          </a:p>
          <a:p>
            <a:pPr defTabSz="914400">
              <a:defRPr/>
            </a:pPr>
            <a:r>
              <a:rPr lang="de-AT" sz="930" kern="0" spc="70">
                <a:cs typeface="Arial" charset="0"/>
              </a:rPr>
              <a:t>Basis: Bevölkerung 18 bis 75 Jahre, Angaben in Prozent, Werte für (eher) optimistisch (= Skalenwerte 1-3 auf 6-stufiger Skala)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FE4E4B-3AE5-4DD6-957B-3C48BC97162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943" y="1754216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6E68B5-AEF4-47D6-AF7E-63E33EDD0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281" y="1754216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DE73DD-C966-4C6B-84F9-1A3FA9C8F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597" y="1751458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3D1709D-C9D8-485F-B486-C41639327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2230" y="1745338"/>
            <a:ext cx="360000" cy="36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C49352B-2309-40C3-AE15-28CAE8861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4040" y="1745338"/>
            <a:ext cx="360000" cy="3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2F53AA9-B876-4A23-BD85-85B81E01130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5770" y="1754216"/>
            <a:ext cx="358936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CA7315E-281A-4AA8-AD7C-092AFF42E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8819" y="1751458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1AC3D90-5479-4D49-A1EE-66C7C1101317}"/>
              </a:ext>
            </a:extLst>
          </p:cNvPr>
          <p:cNvSpPr txBox="1"/>
          <p:nvPr/>
        </p:nvSpPr>
        <p:spPr>
          <a:xfrm>
            <a:off x="578380" y="6129356"/>
            <a:ext cx="8967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DE" sz="900" i="1" kern="0" spc="70">
                <a:cs typeface="Arial" charset="0"/>
              </a:rPr>
              <a:t>„Wie zuversichtlich sind Sie, dass Reisen im kommenden Winter möglich sind?“</a:t>
            </a:r>
            <a:endParaRPr lang="de-AT" sz="900" kern="0" spc="7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7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194623E7-384F-9F48-98CD-F4FFF3174A62}"/>
              </a:ext>
            </a:extLst>
          </p:cNvPr>
          <p:cNvGraphicFramePr>
            <a:graphicFrameLocks noGrp="1"/>
          </p:cNvGraphicFramePr>
          <p:nvPr/>
        </p:nvGraphicFramePr>
        <p:xfrm>
          <a:off x="691032" y="539651"/>
          <a:ext cx="10335556" cy="66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DE" sz="3200" b="0">
                          <a:solidFill>
                            <a:schemeClr val="tx1"/>
                          </a:solidFill>
                        </a:rPr>
                        <a:t>Top 5-Reiseziele für Wintersport und Winter im Schnee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1B21DA0-4437-7049-8FA8-3CE5859A0B0C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8</a:t>
            </a:fld>
            <a:endParaRPr lang="de-DE" sz="100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C046C9F-C5CA-4E33-8AA2-60E7C923B1F5}"/>
              </a:ext>
            </a:extLst>
          </p:cNvPr>
          <p:cNvSpPr txBox="1"/>
          <p:nvPr/>
        </p:nvSpPr>
        <p:spPr>
          <a:xfrm>
            <a:off x="603630" y="6326211"/>
            <a:ext cx="937259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AT" sz="930" kern="0" spc="70">
                <a:cs typeface="Arial" charset="0"/>
              </a:rPr>
              <a:t>Quelle: Studie Winterpotenziale 2021/2022 in AT, DE, CH, NL, UK, CZ, PL; NIT/ÖW </a:t>
            </a:r>
          </a:p>
          <a:p>
            <a:pPr defTabSz="914400">
              <a:defRPr/>
            </a:pPr>
            <a:r>
              <a:rPr lang="de-AT" sz="930" kern="0" spc="70">
                <a:cs typeface="Arial" charset="0"/>
              </a:rPr>
              <a:t>Basis: Planer eines Wintersporturlaubs oder eines Urlaubs im Schnee ohne Sport, 18 bis 75 Jahre, Top 3 je Land, Liste mit 13 Urlaubszielen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FE4E4B-3AE5-4DD6-957B-3C48BC97162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426" y="1745338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6E68B5-AEF4-47D6-AF7E-63E33EDD0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181" y="1745338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DE73DD-C966-4C6B-84F9-1A3FA9C8F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145" y="1731470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3D1709D-C9D8-485F-B486-C41639327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0254" y="1744222"/>
            <a:ext cx="360000" cy="36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C49352B-2309-40C3-AE15-28CAE8861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4210" y="1744222"/>
            <a:ext cx="360000" cy="3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2F53AA9-B876-4A23-BD85-85B81E01130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152" y="1744222"/>
            <a:ext cx="358936" cy="36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CA7315E-281A-4AA8-AD7C-092AFF42E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3807" y="1744222"/>
            <a:ext cx="360000" cy="360000"/>
          </a:xfrm>
          <a:prstGeom prst="ellipse">
            <a:avLst/>
          </a:prstGeom>
          <a:ln w="63500" cap="rnd">
            <a:noFill/>
          </a:ln>
          <a:effectLst/>
        </p:spPr>
      </p:pic>
      <p:graphicFrame>
        <p:nvGraphicFramePr>
          <p:cNvPr id="14" name="Group 9">
            <a:extLst>
              <a:ext uri="{FF2B5EF4-FFF2-40B4-BE49-F238E27FC236}">
                <a16:creationId xmlns:a16="http://schemas.microsoft.com/office/drawing/2014/main" id="{FD1594DF-9EAB-4AF3-A8D6-D96EE06EF558}"/>
              </a:ext>
            </a:extLst>
          </p:cNvPr>
          <p:cNvGraphicFramePr>
            <a:graphicFrameLocks noGrp="1"/>
          </p:cNvGraphicFramePr>
          <p:nvPr/>
        </p:nvGraphicFramePr>
        <p:xfrm>
          <a:off x="691032" y="1709729"/>
          <a:ext cx="10335553" cy="3733580"/>
        </p:xfrm>
        <a:graphic>
          <a:graphicData uri="http://schemas.openxmlformats.org/drawingml/2006/table">
            <a:tbl>
              <a:tblPr/>
              <a:tblGrid>
                <a:gridCol w="553137">
                  <a:extLst>
                    <a:ext uri="{9D8B030D-6E8A-4147-A177-3AD203B41FA5}">
                      <a16:colId xmlns:a16="http://schemas.microsoft.com/office/drawing/2014/main" val="2078797336"/>
                    </a:ext>
                  </a:extLst>
                </a:gridCol>
                <a:gridCol w="1397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488">
                  <a:extLst>
                    <a:ext uri="{9D8B030D-6E8A-4147-A177-3AD203B41FA5}">
                      <a16:colId xmlns:a16="http://schemas.microsoft.com/office/drawing/2014/main" val="2027318939"/>
                    </a:ext>
                  </a:extLst>
                </a:gridCol>
                <a:gridCol w="1397488">
                  <a:extLst>
                    <a:ext uri="{9D8B030D-6E8A-4147-A177-3AD203B41FA5}">
                      <a16:colId xmlns:a16="http://schemas.microsoft.com/office/drawing/2014/main" val="2757178138"/>
                    </a:ext>
                  </a:extLst>
                </a:gridCol>
                <a:gridCol w="1397488">
                  <a:extLst>
                    <a:ext uri="{9D8B030D-6E8A-4147-A177-3AD203B41FA5}">
                      <a16:colId xmlns:a16="http://schemas.microsoft.com/office/drawing/2014/main" val="3932588597"/>
                    </a:ext>
                  </a:extLst>
                </a:gridCol>
                <a:gridCol w="1397488">
                  <a:extLst>
                    <a:ext uri="{9D8B030D-6E8A-4147-A177-3AD203B41FA5}">
                      <a16:colId xmlns:a16="http://schemas.microsoft.com/office/drawing/2014/main" val="2069986965"/>
                    </a:ext>
                  </a:extLst>
                </a:gridCol>
                <a:gridCol w="1397488">
                  <a:extLst>
                    <a:ext uri="{9D8B030D-6E8A-4147-A177-3AD203B41FA5}">
                      <a16:colId xmlns:a16="http://schemas.microsoft.com/office/drawing/2014/main" val="1612915274"/>
                    </a:ext>
                  </a:extLst>
                </a:gridCol>
                <a:gridCol w="1397488">
                  <a:extLst>
                    <a:ext uri="{9D8B030D-6E8A-4147-A177-3AD203B41FA5}">
                      <a16:colId xmlns:a16="http://schemas.microsoft.com/office/drawing/2014/main" val="1219592489"/>
                    </a:ext>
                  </a:extLst>
                </a:gridCol>
              </a:tblGrid>
              <a:tr h="7467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439889"/>
                  </a:ext>
                </a:extLst>
              </a:tr>
              <a:tr h="7467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Österreich </a:t>
                      </a:r>
                      <a:b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Österreich </a:t>
                      </a:r>
                      <a:b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Schweiz 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Österreich </a:t>
                      </a:r>
                      <a:b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Frankreich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Tschechien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Polen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716"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Italien/Südtirol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Deutschland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Österreich </a:t>
                      </a:r>
                      <a:b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Deutschland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Italien/Südtirol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Österreich </a:t>
                      </a:r>
                      <a:b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Österreich </a:t>
                      </a:r>
                      <a:b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615294"/>
                  </a:ext>
                </a:extLst>
              </a:tr>
              <a:tr h="746716"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Deutschland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Italien/Südtirol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Frankreich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Frankreich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Schweiz 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Italien/Südtirol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Italien/Südtirol</a:t>
                      </a:r>
                      <a:b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11%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986153"/>
                  </a:ext>
                </a:extLst>
              </a:tr>
              <a:tr h="746716"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</a:pPr>
                      <a:endParaRPr kumimoji="0" lang="en-GB" sz="15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5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500" b="0" i="0" u="none" strike="noStrike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500" b="0" i="0" u="none" strike="noStrike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500" b="0" i="0" u="none" strike="noStrike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Österreich </a:t>
                      </a:r>
                      <a:b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500" b="0" i="0" u="none" strike="noStrike" kern="1200">
                          <a:solidFill>
                            <a:srgbClr val="D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25575" rtl="0" eaLnBrk="0" fontAlgn="base" latinLnBrk="0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rgbClr val="DC0000"/>
                        </a:buClr>
                        <a:buSzPct val="70000"/>
                        <a:buFont typeface="Wingdings" pitchFamily="2" charset="2"/>
                        <a:buNone/>
                        <a:tabLst>
                          <a:tab pos="2066925" algn="l"/>
                          <a:tab pos="4162425" algn="l"/>
                          <a:tab pos="6248400" algn="l"/>
                        </a:tabLst>
                        <a:defRPr/>
                      </a:pPr>
                      <a:endParaRPr lang="de-DE" sz="1500" b="0" i="0" u="none" strike="noStrike" kern="120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812875"/>
                  </a:ext>
                </a:extLst>
              </a:tr>
            </a:tbl>
          </a:graphicData>
        </a:graphic>
      </p:graphicFrame>
      <p:sp>
        <p:nvSpPr>
          <p:cNvPr id="17" name="Textfeld 16">
            <a:extLst>
              <a:ext uri="{FF2B5EF4-FFF2-40B4-BE49-F238E27FC236}">
                <a16:creationId xmlns:a16="http://schemas.microsoft.com/office/drawing/2014/main" id="{34967F5A-25AA-4D7E-AE56-1B8EBCF702DC}"/>
              </a:ext>
            </a:extLst>
          </p:cNvPr>
          <p:cNvSpPr txBox="1"/>
          <p:nvPr/>
        </p:nvSpPr>
        <p:spPr>
          <a:xfrm>
            <a:off x="618744" y="5991890"/>
            <a:ext cx="849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AT" sz="900" i="1" kern="0" spc="70">
                <a:cs typeface="Arial" charset="0"/>
              </a:rPr>
              <a:t>„</a:t>
            </a:r>
            <a:r>
              <a:rPr lang="de-DE" sz="900" i="1" kern="0" spc="70">
                <a:cs typeface="Arial" charset="0"/>
              </a:rPr>
              <a:t>Sie haben angegeben, dass Sie wahrscheinlich einen Wintersporturlaub im Schnee oder einen Winterurlaub im Schnee (ohne Sport) planen. Wo möchten Sie diesen gerne verbringen?“</a:t>
            </a:r>
            <a:endParaRPr lang="de-AT" sz="900" i="1" kern="0" spc="7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67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194623E7-384F-9F48-98CD-F4FFF3174A62}"/>
              </a:ext>
            </a:extLst>
          </p:cNvPr>
          <p:cNvGraphicFramePr>
            <a:graphicFrameLocks noGrp="1"/>
          </p:cNvGraphicFramePr>
          <p:nvPr/>
        </p:nvGraphicFramePr>
        <p:xfrm>
          <a:off x="691032" y="539651"/>
          <a:ext cx="10335556" cy="668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5556">
                  <a:extLst>
                    <a:ext uri="{9D8B030D-6E8A-4147-A177-3AD203B41FA5}">
                      <a16:colId xmlns:a16="http://schemas.microsoft.com/office/drawing/2014/main" val="245816156"/>
                    </a:ext>
                  </a:extLst>
                </a:gridCol>
              </a:tblGrid>
              <a:tr h="668917">
                <a:tc>
                  <a:txBody>
                    <a:bodyPr/>
                    <a:lstStyle/>
                    <a:p>
                      <a:r>
                        <a:rPr lang="de-DE" sz="3200" b="0">
                          <a:solidFill>
                            <a:schemeClr val="tx1"/>
                          </a:solidFill>
                        </a:rPr>
                        <a:t>Impfstatus Anfang September 2021</a:t>
                      </a:r>
                      <a:endParaRPr lang="de-DE" sz="3200" b="0">
                        <a:ln>
                          <a:solidFill>
                            <a:srgbClr val="F9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rgbClr val="F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09158"/>
                  </a:ext>
                </a:extLst>
              </a:tr>
            </a:tbl>
          </a:graphicData>
        </a:graphic>
      </p:graphicFrame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F1B21DA0-4437-7049-8FA8-3CE5859A0B0C}"/>
              </a:ext>
            </a:extLst>
          </p:cNvPr>
          <p:cNvSpPr txBox="1">
            <a:spLocks/>
          </p:cNvSpPr>
          <p:nvPr/>
        </p:nvSpPr>
        <p:spPr>
          <a:xfrm>
            <a:off x="11524515" y="6406328"/>
            <a:ext cx="8730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CF298E-547B-2745-B4DA-2BE3FEFCF291}" type="slidenum">
              <a:rPr lang="de-DE" sz="1000" smtClean="0"/>
              <a:pPr/>
              <a:t>9</a:t>
            </a:fld>
            <a:endParaRPr lang="de-DE" sz="100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C046C9F-C5CA-4E33-8AA2-60E7C923B1F5}"/>
              </a:ext>
            </a:extLst>
          </p:cNvPr>
          <p:cNvSpPr txBox="1"/>
          <p:nvPr/>
        </p:nvSpPr>
        <p:spPr>
          <a:xfrm>
            <a:off x="615857" y="6326211"/>
            <a:ext cx="773096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de-AT" sz="930" kern="0" spc="70">
                <a:cs typeface="Arial" charset="0"/>
              </a:rPr>
              <a:t>Quelle: Studie Winterpotenziale 2021/2022 in AT, DE, CH, NL, UK, CZ, PL; NIT/ÖW </a:t>
            </a:r>
          </a:p>
          <a:p>
            <a:pPr defTabSz="914400">
              <a:defRPr/>
            </a:pPr>
            <a:r>
              <a:rPr lang="de-AT" sz="930" kern="0" spc="70">
                <a:cs typeface="Arial" charset="0"/>
              </a:rPr>
              <a:t>Basis: Bevölkerung 18 bis 75 Jahre, Angaben in Prozent, Stand Anfang September 2021 mindestens eine Impfung erhalten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97337186-68CF-4900-8606-E4CCAAEC1D38}"/>
              </a:ext>
            </a:extLst>
          </p:cNvPr>
          <p:cNvGraphicFramePr/>
          <p:nvPr/>
        </p:nvGraphicFramePr>
        <p:xfrm>
          <a:off x="691031" y="1598194"/>
          <a:ext cx="10335555" cy="4305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6D8ABE7-1CAD-43ED-8357-39FC7BBE195E}"/>
              </a:ext>
            </a:extLst>
          </p:cNvPr>
          <p:cNvSpPr txBox="1"/>
          <p:nvPr/>
        </p:nvSpPr>
        <p:spPr>
          <a:xfrm>
            <a:off x="623661" y="6132212"/>
            <a:ext cx="79925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DE" sz="900" i="1" kern="0" spc="70">
                <a:cs typeface="Arial" charset="0"/>
              </a:rPr>
              <a:t>„Sind Sie gegen COVID-19/das Coronavirus geimpft?“ *Fallzahlen in UK zu gering</a:t>
            </a:r>
            <a:endParaRPr lang="de-AT" sz="900" kern="0" spc="7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71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ÖW 1">
      <a:dk1>
        <a:srgbClr val="000000"/>
      </a:dk1>
      <a:lt1>
        <a:srgbClr val="FFFFFF"/>
      </a:lt1>
      <a:dk2>
        <a:srgbClr val="989898"/>
      </a:dk2>
      <a:lt2>
        <a:srgbClr val="D9DAD9"/>
      </a:lt2>
      <a:accent1>
        <a:srgbClr val="F80000"/>
      </a:accent1>
      <a:accent2>
        <a:srgbClr val="FEFFFE"/>
      </a:accent2>
      <a:accent3>
        <a:srgbClr val="FEFFFE"/>
      </a:accent3>
      <a:accent4>
        <a:srgbClr val="FEFFFE"/>
      </a:accent4>
      <a:accent5>
        <a:srgbClr val="FEFFFE"/>
      </a:accent5>
      <a:accent6>
        <a:srgbClr val="FEFFFE"/>
      </a:accent6>
      <a:hlink>
        <a:srgbClr val="FEFFFE"/>
      </a:hlink>
      <a:folHlink>
        <a:srgbClr val="FEFC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W_praes_v06DE_befullt" id="{0A96D3BD-07E8-794C-AF93-567BBD450EA1}" vid="{8AC6B1A4-A189-1D4D-81BA-4025017B31A9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W_praes_v06DE_befullt" id="{0A96D3BD-07E8-794C-AF93-567BBD450EA1}" vid="{3DE0DB15-88FA-4145-89B2-6925C2EFE652}"/>
    </a:ext>
  </a:extLst>
</a:theme>
</file>

<file path=ppt/theme/theme3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W_praes_v06DE_befullt" id="{0A96D3BD-07E8-794C-AF93-567BBD450EA1}" vid="{6414406E-7E51-5E49-9429-B4666997B83C}"/>
    </a:ext>
  </a:extLst>
</a:theme>
</file>

<file path=ppt/theme/theme4.xml><?xml version="1.0" encoding="utf-8"?>
<a:theme xmlns:a="http://schemas.openxmlformats.org/drawingml/2006/main" name="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W_praes_v06DE_befullt" id="{0A96D3BD-07E8-794C-AF93-567BBD450EA1}" vid="{63C66238-EA8E-AF44-A6AF-9CC9D9B6F16E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UR Berichtspalette">
    <a:dk1>
      <a:sysClr val="windowText" lastClr="000000"/>
    </a:dk1>
    <a:lt1>
      <a:sysClr val="window" lastClr="FFFFFF"/>
    </a:lt1>
    <a:dk2>
      <a:srgbClr val="2C62A8"/>
    </a:dk2>
    <a:lt2>
      <a:srgbClr val="ACB850"/>
    </a:lt2>
    <a:accent1>
      <a:srgbClr val="FFC000"/>
    </a:accent1>
    <a:accent2>
      <a:srgbClr val="B1B3B4"/>
    </a:accent2>
    <a:accent3>
      <a:srgbClr val="ACB850"/>
    </a:accent3>
    <a:accent4>
      <a:srgbClr val="FFC000"/>
    </a:accent4>
    <a:accent5>
      <a:srgbClr val="C6D9F0"/>
    </a:accent5>
    <a:accent6>
      <a:srgbClr val="8DB3E2"/>
    </a:accent6>
    <a:hlink>
      <a:srgbClr val="548DD4"/>
    </a:hlink>
    <a:folHlink>
      <a:srgbClr val="17365D"/>
    </a:folHlink>
  </a:clrScheme>
  <a:fontScheme name="Arial für Überschr und Textkörpe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UR Berichtspalette">
    <a:dk1>
      <a:sysClr val="windowText" lastClr="000000"/>
    </a:dk1>
    <a:lt1>
      <a:sysClr val="window" lastClr="FFFFFF"/>
    </a:lt1>
    <a:dk2>
      <a:srgbClr val="2C62A8"/>
    </a:dk2>
    <a:lt2>
      <a:srgbClr val="ACB850"/>
    </a:lt2>
    <a:accent1>
      <a:srgbClr val="FFC000"/>
    </a:accent1>
    <a:accent2>
      <a:srgbClr val="B1B3B4"/>
    </a:accent2>
    <a:accent3>
      <a:srgbClr val="ACB850"/>
    </a:accent3>
    <a:accent4>
      <a:srgbClr val="FFC000"/>
    </a:accent4>
    <a:accent5>
      <a:srgbClr val="C6D9F0"/>
    </a:accent5>
    <a:accent6>
      <a:srgbClr val="8DB3E2"/>
    </a:accent6>
    <a:hlink>
      <a:srgbClr val="548DD4"/>
    </a:hlink>
    <a:folHlink>
      <a:srgbClr val="17365D"/>
    </a:folHlink>
  </a:clrScheme>
  <a:fontScheme name="Arial für Überschr und Textkörpe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FUR Berichtspalette">
    <a:dk1>
      <a:sysClr val="windowText" lastClr="000000"/>
    </a:dk1>
    <a:lt1>
      <a:sysClr val="window" lastClr="FFFFFF"/>
    </a:lt1>
    <a:dk2>
      <a:srgbClr val="2C62A8"/>
    </a:dk2>
    <a:lt2>
      <a:srgbClr val="ACB850"/>
    </a:lt2>
    <a:accent1>
      <a:srgbClr val="FFC000"/>
    </a:accent1>
    <a:accent2>
      <a:srgbClr val="B1B3B4"/>
    </a:accent2>
    <a:accent3>
      <a:srgbClr val="ACB850"/>
    </a:accent3>
    <a:accent4>
      <a:srgbClr val="FFC000"/>
    </a:accent4>
    <a:accent5>
      <a:srgbClr val="C6D9F0"/>
    </a:accent5>
    <a:accent6>
      <a:srgbClr val="8DB3E2"/>
    </a:accent6>
    <a:hlink>
      <a:srgbClr val="548DD4"/>
    </a:hlink>
    <a:folHlink>
      <a:srgbClr val="17365D"/>
    </a:folHlink>
  </a:clrScheme>
  <a:fontScheme name="Arial für Überschr und Textkörper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1230</Words>
  <Application>Microsoft Macintosh PowerPoint</Application>
  <PresentationFormat>Breitbild</PresentationFormat>
  <Paragraphs>253</Paragraphs>
  <Slides>13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Wingdings</vt:lpstr>
      <vt:lpstr>Office</vt:lpstr>
      <vt:lpstr>1_Office</vt:lpstr>
      <vt:lpstr>3_Office</vt:lpstr>
      <vt:lpstr>4_Office</vt:lpstr>
      <vt:lpstr>PowerPoint-Präsentation</vt:lpstr>
      <vt:lpstr>Winterpotentiale 2021/2022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Riebler, Claudia</cp:lastModifiedBy>
  <cp:revision>2</cp:revision>
  <dcterms:modified xsi:type="dcterms:W3CDTF">2021-10-12T14:17:17Z</dcterms:modified>
</cp:coreProperties>
</file>